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6" r:id="rId3"/>
    <p:sldId id="278" r:id="rId4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1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978F26-F3B8-44FE-A886-C9FAB6BDB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242ADCE-41E3-4A2A-A15F-0B0E494FF2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011E5CD-EF84-41DC-BA13-EEB0DAF68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624796-B6AF-4F8E-8699-BA50DD11D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429CBA-4F36-4B48-BFBC-89E235E93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500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293BCF-FC06-4BC1-B86A-0E14FB1DA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DCA4543-B799-41FD-AB20-8E0C55D7CD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028F17-AAEC-4DE0-B739-AFC95B53B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1A7EDD-A2FF-460C-BED8-BA3926EA3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633FA4-80E9-4436-BA74-83C4B68C1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138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3F8D42-10B4-4C1E-B729-80EB5643F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A46F171-8103-439A-A649-8B3FEAC8D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5D3D56-F289-413E-B67D-8F742A22F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20BBCA-2DEB-4D77-AB91-7F815FFB9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4648768-2242-4939-B47B-807A6B6FF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6572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C69B58-5A25-4258-BBD3-0E4084A59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9D8313E-5899-4565-864B-5D4FAF98D4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2EF171E-4E5D-4A62-8FD8-8D3933993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D78AF39-020C-4657-9750-3F0F356E0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D2162-BE74-466D-8CB9-A5BB0D429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6F4EAC8-B2BB-4927-BDB3-D2460116A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1630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058C12-6657-4EAE-85DE-5F9A432D3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8CEEB93-D32F-4431-82A8-E0896B7B3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D571DA9-97BC-4D69-ACEF-313589F9F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4703F71-12D2-4142-989D-EDA5447AFA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0410B71-DDD4-4CD8-A8AD-37BDBCF4AF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FD86A30-E182-4371-B039-09D0C65D2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695FA77-7F61-47D2-B598-079123564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AE54999-18CB-454B-B105-274DABA75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5974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7CE099-0547-4E83-BB28-8321946C7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A1F5D75-F83E-42B4-87A0-227B57E3A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E1DCD8B-8E69-432D-842F-453BE5490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6EB9C47-CD34-4968-857A-FBEE614E4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451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E42E65E-E6EE-444A-8FB0-AE059DE9C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62610CB-BF29-4C16-8ED1-CC5B4DBE5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1DC0F52-FAE1-4346-9744-2B2BFAB7A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0338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AA10C4-BB19-450F-9666-BFBAC4ACC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A15ABC-30BD-499D-9FC2-B37651E002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461DFC-EE9C-4061-AA4E-B320CF1D4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718FC1D-DC17-48E3-9078-2FAB0A02C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4618657-AFFB-4165-9B7E-A38C3E5EF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5B3C2AD-6488-40CE-BA88-3816BAAC5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7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2EC649-D17C-432A-A37F-C2095596F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1569D9D-4154-402D-A688-01F914A15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FB5C732-B452-42C7-9C4C-01430D2580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1BEAE1D-2E41-456E-B9EA-1A9A2CDB1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A7CA0B5-6967-45E9-9686-63BCE40E3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5C09815-DAF0-479F-8D9E-2A637A31A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0908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E6AB67-9AAF-482B-B874-2FCE55D1E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3E8936E-28E4-4F89-BF7F-19D547792A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8DC84D6-47F3-4F7B-A54B-BD35CAB36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4DAEAD-81E5-4141-95C1-D4A4AA588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5DFBEB6-05F2-4D43-A9F9-469CE5129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6797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05AF76D-4519-4C00-AC4B-B8622232C3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1AB2E8-3DEC-4135-BEAA-793E515335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7AD699-57C2-41BE-8FB4-934D89CAB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41B4CD7-DEDC-41B1-BC35-A2CE8425D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EED374-E0D6-48BC-BFD3-75B567363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361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9EB1D48-05E2-4B8E-AFAB-1B91461AB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ED80814-A297-4E43-8706-07E906E1E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64A3A0-1B79-4CC4-B052-02C0BCCFF7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F43C7-8B5A-43E9-A848-DA37EAA13ECC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340D45-A53A-4190-B526-97247D21D3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9F391BB-DE6B-42F0-A89F-37BBE7441A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39E6C-B58C-48C2-9E63-2453DA8932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115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43917D0-DC31-441B-BF9D-BE4699DDA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2" y="556445"/>
            <a:ext cx="11733400" cy="5329856"/>
          </a:xfrm>
          <a:prstGeom prst="rect">
            <a:avLst/>
          </a:prstGeom>
        </p:spPr>
      </p:pic>
      <p:sp>
        <p:nvSpPr>
          <p:cNvPr id="3" name="화살표: 오각형 2">
            <a:extLst>
              <a:ext uri="{FF2B5EF4-FFF2-40B4-BE49-F238E27FC236}">
                <a16:creationId xmlns:a16="http://schemas.microsoft.com/office/drawing/2014/main" id="{8970C61B-6E4E-46D7-BD96-30282DE963DC}"/>
              </a:ext>
            </a:extLst>
          </p:cNvPr>
          <p:cNvSpPr/>
          <p:nvPr/>
        </p:nvSpPr>
        <p:spPr>
          <a:xfrm>
            <a:off x="25167" y="25167"/>
            <a:ext cx="11912367" cy="369115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6" name="화살표: 오각형 5">
            <a:extLst>
              <a:ext uri="{FF2B5EF4-FFF2-40B4-BE49-F238E27FC236}">
                <a16:creationId xmlns:a16="http://schemas.microsoft.com/office/drawing/2014/main" id="{F1A23F38-A7E5-47C7-AA0A-3F0E425A1776}"/>
              </a:ext>
            </a:extLst>
          </p:cNvPr>
          <p:cNvSpPr/>
          <p:nvPr/>
        </p:nvSpPr>
        <p:spPr>
          <a:xfrm>
            <a:off x="352338" y="25167"/>
            <a:ext cx="11157357" cy="369115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/>
              <a:t>일계 조회</a:t>
            </a:r>
          </a:p>
        </p:txBody>
      </p:sp>
      <p:sp>
        <p:nvSpPr>
          <p:cNvPr id="15" name="화살표: 오각형 14">
            <a:extLst>
              <a:ext uri="{FF2B5EF4-FFF2-40B4-BE49-F238E27FC236}">
                <a16:creationId xmlns:a16="http://schemas.microsoft.com/office/drawing/2014/main" id="{C9F3D725-69B0-4BFB-A2B9-5CA9EC290D67}"/>
              </a:ext>
            </a:extLst>
          </p:cNvPr>
          <p:cNvSpPr/>
          <p:nvPr/>
        </p:nvSpPr>
        <p:spPr>
          <a:xfrm>
            <a:off x="112772" y="5847127"/>
            <a:ext cx="11912366" cy="830510"/>
          </a:xfrm>
          <a:prstGeom prst="homePlate">
            <a:avLst/>
          </a:prstGeom>
          <a:solidFill>
            <a:schemeClr val="bg2"/>
          </a:solidFill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일계조회 메뉴가 신규로 생성되었습니다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일계조회는 기존에 사용했던 일계 내역으로써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예전 대장생성 이후 인계서 수정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대장내역 수정 등 각 사용자의 대장상황에 따라 </a:t>
            </a:r>
            <a:endParaRPr lang="en-US" altLang="ko-KR" sz="14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현재 월계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</a:rPr>
              <a:t>클릭시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 나오는 일계 내용과 다를 수 있으므로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단순 참고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·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조회용으로 사용하여 주시기 바랍니다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ko-KR" altLang="en-US" sz="1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DF11FFE-FE8B-4C0D-9381-6E4B6439D2C7}"/>
              </a:ext>
            </a:extLst>
          </p:cNvPr>
          <p:cNvSpPr/>
          <p:nvPr/>
        </p:nvSpPr>
        <p:spPr>
          <a:xfrm>
            <a:off x="5863904" y="1042332"/>
            <a:ext cx="234892" cy="23489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ko-KR" altLang="en-US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73BAA33-AE23-4ABF-AE4D-299E5A98DB58}"/>
              </a:ext>
            </a:extLst>
          </p:cNvPr>
          <p:cNvSpPr/>
          <p:nvPr/>
        </p:nvSpPr>
        <p:spPr>
          <a:xfrm>
            <a:off x="2718033" y="645952"/>
            <a:ext cx="662730" cy="7550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42AEDDEE-6805-436C-ABBB-E28DE62B0A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651" y="1767980"/>
            <a:ext cx="7790576" cy="4011442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11" name="화살표: 아래로 구부러짐 10">
            <a:extLst>
              <a:ext uri="{FF2B5EF4-FFF2-40B4-BE49-F238E27FC236}">
                <a16:creationId xmlns:a16="http://schemas.microsoft.com/office/drawing/2014/main" id="{45CE910D-C71E-4CC8-A305-6CC822765022}"/>
              </a:ext>
            </a:extLst>
          </p:cNvPr>
          <p:cNvSpPr/>
          <p:nvPr/>
        </p:nvSpPr>
        <p:spPr>
          <a:xfrm rot="2688024">
            <a:off x="6615190" y="938740"/>
            <a:ext cx="1135310" cy="73823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49F2BA4-B23B-4D46-8E88-7459FECBAB10}"/>
              </a:ext>
            </a:extLst>
          </p:cNvPr>
          <p:cNvSpPr/>
          <p:nvPr/>
        </p:nvSpPr>
        <p:spPr>
          <a:xfrm>
            <a:off x="4288651" y="1961371"/>
            <a:ext cx="1575253" cy="2113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25CCA69A-949F-4A6E-9A2D-C86AC954FF3D}"/>
              </a:ext>
            </a:extLst>
          </p:cNvPr>
          <p:cNvSpPr/>
          <p:nvPr/>
        </p:nvSpPr>
        <p:spPr>
          <a:xfrm>
            <a:off x="4288651" y="2190648"/>
            <a:ext cx="2430931" cy="2113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93FF72E0-E06B-45C7-AD17-860D674D0645}"/>
              </a:ext>
            </a:extLst>
          </p:cNvPr>
          <p:cNvSpPr/>
          <p:nvPr/>
        </p:nvSpPr>
        <p:spPr>
          <a:xfrm>
            <a:off x="7845727" y="2194821"/>
            <a:ext cx="2229451" cy="2113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E9C690EC-E598-437D-B6ED-4791DEF51616}"/>
              </a:ext>
            </a:extLst>
          </p:cNvPr>
          <p:cNvSpPr/>
          <p:nvPr/>
        </p:nvSpPr>
        <p:spPr>
          <a:xfrm>
            <a:off x="10654018" y="1979270"/>
            <a:ext cx="1371120" cy="2113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사각형: 모서리가 접힌 도형 13">
            <a:extLst>
              <a:ext uri="{FF2B5EF4-FFF2-40B4-BE49-F238E27FC236}">
                <a16:creationId xmlns:a16="http://schemas.microsoft.com/office/drawing/2014/main" id="{2B79577F-79FD-41CE-B1BC-267541CEF027}"/>
              </a:ext>
            </a:extLst>
          </p:cNvPr>
          <p:cNvSpPr/>
          <p:nvPr/>
        </p:nvSpPr>
        <p:spPr>
          <a:xfrm>
            <a:off x="1782704" y="2952992"/>
            <a:ext cx="2705406" cy="420128"/>
          </a:xfrm>
          <a:prstGeom prst="foldedCorne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/>
              <a:t>기존에 사용자의 </a:t>
            </a:r>
            <a:r>
              <a:rPr lang="ko-KR" altLang="en-US" sz="1000" b="1" dirty="0" err="1"/>
              <a:t>대장생성된</a:t>
            </a:r>
            <a:r>
              <a:rPr lang="ko-KR" altLang="en-US" sz="1000" b="1" dirty="0"/>
              <a:t> 일계내역 기간</a:t>
            </a:r>
          </a:p>
        </p:txBody>
      </p:sp>
      <p:cxnSp>
        <p:nvCxnSpPr>
          <p:cNvPr id="28" name="연결선: 꺾임 27">
            <a:extLst>
              <a:ext uri="{FF2B5EF4-FFF2-40B4-BE49-F238E27FC236}">
                <a16:creationId xmlns:a16="http://schemas.microsoft.com/office/drawing/2014/main" id="{B967DD35-126E-4BD7-BB24-20C19F32630C}"/>
              </a:ext>
            </a:extLst>
          </p:cNvPr>
          <p:cNvCxnSpPr>
            <a:stCxn id="13" idx="1"/>
            <a:endCxn id="14" idx="0"/>
          </p:cNvCxnSpPr>
          <p:nvPr/>
        </p:nvCxnSpPr>
        <p:spPr>
          <a:xfrm rot="10800000" flipV="1">
            <a:off x="3135407" y="2067060"/>
            <a:ext cx="1153244" cy="885932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9" name="사각형: 모서리가 접힌 도형 28">
            <a:extLst>
              <a:ext uri="{FF2B5EF4-FFF2-40B4-BE49-F238E27FC236}">
                <a16:creationId xmlns:a16="http://schemas.microsoft.com/office/drawing/2014/main" id="{AC8B35FE-F05C-41C1-80BA-E441AA227D45}"/>
              </a:ext>
            </a:extLst>
          </p:cNvPr>
          <p:cNvSpPr/>
          <p:nvPr/>
        </p:nvSpPr>
        <p:spPr>
          <a:xfrm>
            <a:off x="4640790" y="2952992"/>
            <a:ext cx="1617397" cy="420128"/>
          </a:xfrm>
          <a:prstGeom prst="foldedCorne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/>
              <a:t>일계 조회날짜 선택 란</a:t>
            </a:r>
            <a:endParaRPr lang="ko-KR" altLang="en-US" sz="1000" b="1" dirty="0"/>
          </a:p>
        </p:txBody>
      </p:sp>
      <p:cxnSp>
        <p:nvCxnSpPr>
          <p:cNvPr id="30" name="연결선: 꺾임 29">
            <a:extLst>
              <a:ext uri="{FF2B5EF4-FFF2-40B4-BE49-F238E27FC236}">
                <a16:creationId xmlns:a16="http://schemas.microsoft.com/office/drawing/2014/main" id="{2D3B3E04-9AF1-482E-951E-AD475E65D735}"/>
              </a:ext>
            </a:extLst>
          </p:cNvPr>
          <p:cNvCxnSpPr>
            <a:cxnSpLocks/>
            <a:stCxn id="25" idx="2"/>
            <a:endCxn id="29" idx="3"/>
          </p:cNvCxnSpPr>
          <p:nvPr/>
        </p:nvCxnSpPr>
        <p:spPr>
          <a:xfrm rot="16200000" flipH="1">
            <a:off x="5500637" y="2405506"/>
            <a:ext cx="761030" cy="754070"/>
          </a:xfrm>
          <a:prstGeom prst="bentConnector4">
            <a:avLst>
              <a:gd name="adj1" fmla="val 36199"/>
              <a:gd name="adj2" fmla="val 191503"/>
            </a:avLst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3" name="사각형: 모서리가 접힌 도형 32">
            <a:extLst>
              <a:ext uri="{FF2B5EF4-FFF2-40B4-BE49-F238E27FC236}">
                <a16:creationId xmlns:a16="http://schemas.microsoft.com/office/drawing/2014/main" id="{C4B1269E-6B15-4099-A0BE-5CB6A54E7FDA}"/>
              </a:ext>
            </a:extLst>
          </p:cNvPr>
          <p:cNvSpPr/>
          <p:nvPr/>
        </p:nvSpPr>
        <p:spPr>
          <a:xfrm>
            <a:off x="7845727" y="2935169"/>
            <a:ext cx="1617397" cy="420128"/>
          </a:xfrm>
          <a:prstGeom prst="foldedCorne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/>
              <a:t>폐기물 종류 </a:t>
            </a:r>
            <a:r>
              <a:rPr lang="ko-KR" altLang="en-US" sz="1000" b="1" dirty="0" err="1"/>
              <a:t>검색창</a:t>
            </a:r>
            <a:endParaRPr lang="ko-KR" altLang="en-US" sz="1000" b="1" dirty="0"/>
          </a:p>
        </p:txBody>
      </p:sp>
      <p:cxnSp>
        <p:nvCxnSpPr>
          <p:cNvPr id="34" name="연결선: 꺾임 33">
            <a:extLst>
              <a:ext uri="{FF2B5EF4-FFF2-40B4-BE49-F238E27FC236}">
                <a16:creationId xmlns:a16="http://schemas.microsoft.com/office/drawing/2014/main" id="{7DCD277B-6CA2-4C7E-B4BF-057731D2FB3E}"/>
              </a:ext>
            </a:extLst>
          </p:cNvPr>
          <p:cNvCxnSpPr>
            <a:cxnSpLocks/>
            <a:stCxn id="26" idx="1"/>
            <a:endCxn id="33" idx="1"/>
          </p:cNvCxnSpPr>
          <p:nvPr/>
        </p:nvCxnSpPr>
        <p:spPr>
          <a:xfrm rot="10800000" flipV="1">
            <a:off x="7845727" y="2300509"/>
            <a:ext cx="12700" cy="844723"/>
          </a:xfrm>
          <a:prstGeom prst="bentConnector3">
            <a:avLst>
              <a:gd name="adj1" fmla="val 1800000"/>
            </a:avLst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7" name="사각형: 모서리가 접힌 도형 36">
            <a:extLst>
              <a:ext uri="{FF2B5EF4-FFF2-40B4-BE49-F238E27FC236}">
                <a16:creationId xmlns:a16="http://schemas.microsoft.com/office/drawing/2014/main" id="{8602FB00-3D23-445D-95C7-11FBFDB8DEAA}"/>
              </a:ext>
            </a:extLst>
          </p:cNvPr>
          <p:cNvSpPr/>
          <p:nvPr/>
        </p:nvSpPr>
        <p:spPr>
          <a:xfrm>
            <a:off x="10446902" y="2935169"/>
            <a:ext cx="1617397" cy="420128"/>
          </a:xfrm>
          <a:prstGeom prst="foldedCorne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/>
              <a:t>조회 및 엑셀다운 가능</a:t>
            </a:r>
          </a:p>
        </p:txBody>
      </p:sp>
      <p:cxnSp>
        <p:nvCxnSpPr>
          <p:cNvPr id="38" name="연결선: 꺾임 37">
            <a:extLst>
              <a:ext uri="{FF2B5EF4-FFF2-40B4-BE49-F238E27FC236}">
                <a16:creationId xmlns:a16="http://schemas.microsoft.com/office/drawing/2014/main" id="{D8A5D7B5-D5C8-467B-A4B1-F7D28D96E755}"/>
              </a:ext>
            </a:extLst>
          </p:cNvPr>
          <p:cNvCxnSpPr>
            <a:cxnSpLocks/>
            <a:stCxn id="27" idx="1"/>
            <a:endCxn id="37" idx="1"/>
          </p:cNvCxnSpPr>
          <p:nvPr/>
        </p:nvCxnSpPr>
        <p:spPr>
          <a:xfrm rot="10800000" flipV="1">
            <a:off x="10446902" y="2084959"/>
            <a:ext cx="207116" cy="1060274"/>
          </a:xfrm>
          <a:prstGeom prst="bentConnector3">
            <a:avLst>
              <a:gd name="adj1" fmla="val 210373"/>
            </a:avLst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2170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2F68FDE-D113-43A8-B15C-5FB5DC412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3589"/>
            <a:ext cx="12192000" cy="5110822"/>
          </a:xfrm>
          <a:prstGeom prst="rect">
            <a:avLst/>
          </a:prstGeom>
        </p:spPr>
      </p:pic>
      <p:sp>
        <p:nvSpPr>
          <p:cNvPr id="3" name="화살표: 오각형 2">
            <a:extLst>
              <a:ext uri="{FF2B5EF4-FFF2-40B4-BE49-F238E27FC236}">
                <a16:creationId xmlns:a16="http://schemas.microsoft.com/office/drawing/2014/main" id="{8970C61B-6E4E-46D7-BD96-30282DE963DC}"/>
              </a:ext>
            </a:extLst>
          </p:cNvPr>
          <p:cNvSpPr/>
          <p:nvPr/>
        </p:nvSpPr>
        <p:spPr>
          <a:xfrm>
            <a:off x="25167" y="25167"/>
            <a:ext cx="11912367" cy="369115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6" name="화살표: 오각형 5">
            <a:extLst>
              <a:ext uri="{FF2B5EF4-FFF2-40B4-BE49-F238E27FC236}">
                <a16:creationId xmlns:a16="http://schemas.microsoft.com/office/drawing/2014/main" id="{F1A23F38-A7E5-47C7-AA0A-3F0E425A1776}"/>
              </a:ext>
            </a:extLst>
          </p:cNvPr>
          <p:cNvSpPr/>
          <p:nvPr/>
        </p:nvSpPr>
        <p:spPr>
          <a:xfrm>
            <a:off x="352338" y="25167"/>
            <a:ext cx="11157357" cy="369115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/>
              <a:t>대장생성 </a:t>
            </a:r>
            <a:r>
              <a:rPr lang="en-US" altLang="ko-KR" sz="1600" dirty="0"/>
              <a:t>- 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이전에도 사용했던 사용자 기준</a:t>
            </a:r>
          </a:p>
        </p:txBody>
      </p:sp>
      <p:sp>
        <p:nvSpPr>
          <p:cNvPr id="15" name="화살표: 오각형 14">
            <a:extLst>
              <a:ext uri="{FF2B5EF4-FFF2-40B4-BE49-F238E27FC236}">
                <a16:creationId xmlns:a16="http://schemas.microsoft.com/office/drawing/2014/main" id="{C9F3D725-69B0-4BFB-A2B9-5CA9EC290D67}"/>
              </a:ext>
            </a:extLst>
          </p:cNvPr>
          <p:cNvSpPr/>
          <p:nvPr/>
        </p:nvSpPr>
        <p:spPr>
          <a:xfrm>
            <a:off x="112772" y="4957893"/>
            <a:ext cx="11912366" cy="830510"/>
          </a:xfrm>
          <a:prstGeom prst="homePlate">
            <a:avLst/>
          </a:prstGeom>
          <a:solidFill>
            <a:schemeClr val="bg2"/>
          </a:solidFill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-2019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이전에도 사용했던 사용자 기준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대장생성 클릭 시 대장생성기간이 공백으로 표시되며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</a:rPr>
              <a:t>팝업창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 내 대장생성 버튼을 다시 </a:t>
            </a:r>
            <a:b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클릭 시 자동으로 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2018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년 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12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월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31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일 기준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</a:rPr>
              <a:t>보관량이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 있는 경우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</a:rPr>
              <a:t>보관량을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 가져오며 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2019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년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월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일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~2019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년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월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31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일 대장이 자동으로 생성되고</a:t>
            </a:r>
            <a:endParaRPr lang="en-US" altLang="ko-KR" sz="1400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다음 대장생성일이 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2019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년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월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1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일이 되며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</a:rPr>
              <a:t>한달치씩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 계속 대장생성이 가능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DF11FFE-FE8B-4C0D-9381-6E4B6439D2C7}"/>
              </a:ext>
            </a:extLst>
          </p:cNvPr>
          <p:cNvSpPr/>
          <p:nvPr/>
        </p:nvSpPr>
        <p:spPr>
          <a:xfrm>
            <a:off x="9454393" y="1519153"/>
            <a:ext cx="234892" cy="23489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ko-KR" altLang="en-US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76F75D33-14FB-466B-B9DE-EA04CFF63076}"/>
              </a:ext>
            </a:extLst>
          </p:cNvPr>
          <p:cNvSpPr/>
          <p:nvPr/>
        </p:nvSpPr>
        <p:spPr>
          <a:xfrm>
            <a:off x="3151509" y="2592112"/>
            <a:ext cx="4231563" cy="22063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E450641-0ED2-492B-A2EB-48CDA2BE5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111" y="2616928"/>
            <a:ext cx="4206571" cy="2181575"/>
          </a:xfrm>
          <a:prstGeom prst="rect">
            <a:avLst/>
          </a:prstGeom>
        </p:spPr>
      </p:pic>
      <p:sp>
        <p:nvSpPr>
          <p:cNvPr id="11" name="화살표: 아래로 구부러짐 10">
            <a:extLst>
              <a:ext uri="{FF2B5EF4-FFF2-40B4-BE49-F238E27FC236}">
                <a16:creationId xmlns:a16="http://schemas.microsoft.com/office/drawing/2014/main" id="{45CE910D-C71E-4CC8-A305-6CC822765022}"/>
              </a:ext>
            </a:extLst>
          </p:cNvPr>
          <p:cNvSpPr/>
          <p:nvPr/>
        </p:nvSpPr>
        <p:spPr>
          <a:xfrm rot="9181194" flipV="1">
            <a:off x="5201763" y="981541"/>
            <a:ext cx="4090405" cy="1493925"/>
          </a:xfrm>
          <a:prstGeom prst="curvedDownArrow">
            <a:avLst>
              <a:gd name="adj1" fmla="val 22925"/>
              <a:gd name="adj2" fmla="val 4801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화살표: 오각형 11">
            <a:extLst>
              <a:ext uri="{FF2B5EF4-FFF2-40B4-BE49-F238E27FC236}">
                <a16:creationId xmlns:a16="http://schemas.microsoft.com/office/drawing/2014/main" id="{9002B94D-6DCF-43CB-96C7-647D1B6D7ED6}"/>
              </a:ext>
            </a:extLst>
          </p:cNvPr>
          <p:cNvSpPr/>
          <p:nvPr/>
        </p:nvSpPr>
        <p:spPr>
          <a:xfrm>
            <a:off x="112772" y="5847127"/>
            <a:ext cx="11912366" cy="830510"/>
          </a:xfrm>
          <a:prstGeom prst="homePlate">
            <a:avLst/>
          </a:prstGeom>
          <a:solidFill>
            <a:schemeClr val="bg2"/>
          </a:solidFill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-2019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이후에 처음 사용했던 사용자 기준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대장생성 클릭 시 대장생성기간이 공백으로 표시되며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</a:rPr>
              <a:t>팝업창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 내 대장생성 버튼을 다시 </a:t>
            </a:r>
            <a:b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클릭 시 자동으로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</a:rPr>
              <a:t>인계서내역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대장 수기내역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발생량 등록 등을 파악하여 해당 월부터 대장이 자동으로 생성되고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그 이후 </a:t>
            </a:r>
            <a:r>
              <a:rPr lang="ko-KR" altLang="en-US" sz="1400" dirty="0" err="1">
                <a:solidFill>
                  <a:schemeClr val="accent5">
                    <a:lumMod val="50000"/>
                  </a:schemeClr>
                </a:solidFill>
              </a:rPr>
              <a:t>한달치씩</a:t>
            </a:r>
            <a:r>
              <a:rPr lang="ko-KR" altLang="en-US" sz="1400" dirty="0">
                <a:solidFill>
                  <a:schemeClr val="accent5">
                    <a:lumMod val="50000"/>
                  </a:schemeClr>
                </a:solidFill>
              </a:rPr>
              <a:t> 계속 대장생성이 가능</a:t>
            </a:r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1425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D732784F-8BAD-4425-82BC-DD4A24BED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83" y="529398"/>
            <a:ext cx="11548844" cy="5208672"/>
          </a:xfrm>
          <a:prstGeom prst="rect">
            <a:avLst/>
          </a:prstGeom>
        </p:spPr>
      </p:pic>
      <p:sp>
        <p:nvSpPr>
          <p:cNvPr id="3" name="화살표: 오각형 2">
            <a:extLst>
              <a:ext uri="{FF2B5EF4-FFF2-40B4-BE49-F238E27FC236}">
                <a16:creationId xmlns:a16="http://schemas.microsoft.com/office/drawing/2014/main" id="{8970C61B-6E4E-46D7-BD96-30282DE963DC}"/>
              </a:ext>
            </a:extLst>
          </p:cNvPr>
          <p:cNvSpPr/>
          <p:nvPr/>
        </p:nvSpPr>
        <p:spPr>
          <a:xfrm>
            <a:off x="25167" y="25167"/>
            <a:ext cx="11912367" cy="369115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6" name="화살표: 오각형 5">
            <a:extLst>
              <a:ext uri="{FF2B5EF4-FFF2-40B4-BE49-F238E27FC236}">
                <a16:creationId xmlns:a16="http://schemas.microsoft.com/office/drawing/2014/main" id="{F1A23F38-A7E5-47C7-AA0A-3F0E425A1776}"/>
              </a:ext>
            </a:extLst>
          </p:cNvPr>
          <p:cNvSpPr/>
          <p:nvPr/>
        </p:nvSpPr>
        <p:spPr>
          <a:xfrm>
            <a:off x="352338" y="25167"/>
            <a:ext cx="11157357" cy="369115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/>
              <a:t>현재 </a:t>
            </a:r>
            <a:r>
              <a:rPr lang="ko-KR" altLang="en-US" sz="1600" dirty="0" err="1"/>
              <a:t>보관량이</a:t>
            </a:r>
            <a:r>
              <a:rPr lang="ko-KR" altLang="en-US" sz="1600" dirty="0"/>
              <a:t> 사실과 다른 경우 수정 방법</a:t>
            </a:r>
            <a:endParaRPr lang="ko-KR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화살표: 오각형 14">
            <a:extLst>
              <a:ext uri="{FF2B5EF4-FFF2-40B4-BE49-F238E27FC236}">
                <a16:creationId xmlns:a16="http://schemas.microsoft.com/office/drawing/2014/main" id="{C9F3D725-69B0-4BFB-A2B9-5CA9EC290D67}"/>
              </a:ext>
            </a:extLst>
          </p:cNvPr>
          <p:cNvSpPr/>
          <p:nvPr/>
        </p:nvSpPr>
        <p:spPr>
          <a:xfrm>
            <a:off x="112772" y="5847127"/>
            <a:ext cx="11912366" cy="830510"/>
          </a:xfrm>
          <a:prstGeom prst="homePlate">
            <a:avLst/>
          </a:prstGeom>
          <a:solidFill>
            <a:schemeClr val="bg2"/>
          </a:solidFill>
          <a:ln w="3175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보관량을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수정해야 할 시에는 </a:t>
            </a:r>
            <a:r>
              <a:rPr lang="ko-KR" altLang="en-US" sz="1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최초보관량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등록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 메뉴로 들어가 날짜를 위와 같이 입력하고 조회를 눌러 해당되는 </a:t>
            </a:r>
            <a:r>
              <a:rPr lang="ko-KR" altLang="en-US" sz="1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최초보관량이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있는지 확인 후 수정하며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수정 후 대장생성을 다시 실행합니다</a:t>
            </a:r>
            <a:r>
              <a:rPr lang="en-US" altLang="ko-KR" sz="1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n-US" altLang="ko-KR" sz="1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76F75D33-14FB-466B-B9DE-EA04CFF63076}"/>
              </a:ext>
            </a:extLst>
          </p:cNvPr>
          <p:cNvSpPr/>
          <p:nvPr/>
        </p:nvSpPr>
        <p:spPr>
          <a:xfrm>
            <a:off x="112772" y="1585433"/>
            <a:ext cx="1086854" cy="2433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0AB6A1B-0FAA-4979-B30D-F12322817FA6}"/>
              </a:ext>
            </a:extLst>
          </p:cNvPr>
          <p:cNvSpPr/>
          <p:nvPr/>
        </p:nvSpPr>
        <p:spPr>
          <a:xfrm>
            <a:off x="3563968" y="612397"/>
            <a:ext cx="412414" cy="671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DF11FFE-FE8B-4C0D-9381-6E4B6439D2C7}"/>
              </a:ext>
            </a:extLst>
          </p:cNvPr>
          <p:cNvSpPr/>
          <p:nvPr/>
        </p:nvSpPr>
        <p:spPr>
          <a:xfrm>
            <a:off x="1090569" y="1358930"/>
            <a:ext cx="234892" cy="23489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ko-KR" altLang="en-US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3FF4800-0307-4BC7-8830-AFB7E69618C3}"/>
              </a:ext>
            </a:extLst>
          </p:cNvPr>
          <p:cNvSpPr/>
          <p:nvPr/>
        </p:nvSpPr>
        <p:spPr>
          <a:xfrm>
            <a:off x="3193191" y="1493154"/>
            <a:ext cx="2049927" cy="2348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09923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161</Words>
  <Application>Microsoft Office PowerPoint</Application>
  <PresentationFormat>와이드스크린</PresentationFormat>
  <Paragraphs>20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Arial</vt:lpstr>
      <vt:lpstr>맑은 고딕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박유희</dc:creator>
  <cp:lastModifiedBy>Keco</cp:lastModifiedBy>
  <cp:revision>109</cp:revision>
  <cp:lastPrinted>2022-08-19T02:07:29Z</cp:lastPrinted>
  <dcterms:created xsi:type="dcterms:W3CDTF">2022-08-10T05:40:58Z</dcterms:created>
  <dcterms:modified xsi:type="dcterms:W3CDTF">2022-11-01T05:51:42Z</dcterms:modified>
</cp:coreProperties>
</file>