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7" r:id="rId2"/>
  </p:sldMasterIdLst>
  <p:notesMasterIdLst>
    <p:notesMasterId r:id="rId19"/>
  </p:notesMasterIdLst>
  <p:sldIdLst>
    <p:sldId id="257" r:id="rId3"/>
    <p:sldId id="274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2" r:id="rId17"/>
    <p:sldId id="273" r:id="rId18"/>
  </p:sldIdLst>
  <p:sldSz cx="12192000" cy="6858000"/>
  <p:notesSz cx="6797675" cy="9928225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B9BD5"/>
    <a:srgbClr val="FC3E3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755" autoAdjust="0"/>
    <p:restoredTop sz="94660"/>
  </p:normalViewPr>
  <p:slideViewPr>
    <p:cSldViewPr snapToGrid="0" showGuides="1">
      <p:cViewPr varScale="1">
        <p:scale>
          <a:sx n="61" d="100"/>
          <a:sy n="61" d="100"/>
        </p:scale>
        <p:origin x="72" y="120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6A9B81-592B-48F5-BC52-2AA7FADD484C}" type="datetimeFigureOut">
              <a:rPr lang="ko-KR" altLang="en-US" smtClean="0"/>
              <a:t>2018-10-17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BE103E-2C8D-4EC5-8E90-94DFBDE751F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431052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138113" y="1347788"/>
            <a:ext cx="6462712" cy="3636962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DF2CE8-4C97-4177-ADF7-261387D13CA9}" type="slidenum">
              <a:rPr lang="ko-KR" altLang="en-US" smtClean="0">
                <a:solidFill>
                  <a:prstClr val="black"/>
                </a:solidFill>
              </a:rPr>
              <a:pPr/>
              <a:t>1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41869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58248A-F5EF-40DD-9240-7E1C11C7383B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443726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8BCA2-711A-4286-B0C3-193BF1E8396E}" type="datetimeFigureOut">
              <a:rPr lang="ko-KR" altLang="en-US" smtClean="0"/>
              <a:t>2018-10-17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9256B-95DE-4E00-A654-4CF43DA684A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84991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8BCA2-711A-4286-B0C3-193BF1E8396E}" type="datetimeFigureOut">
              <a:rPr lang="ko-KR" altLang="en-US" smtClean="0"/>
              <a:t>2018-10-17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9256B-95DE-4E00-A654-4CF43DA684A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155755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8BCA2-711A-4286-B0C3-193BF1E8396E}" type="datetimeFigureOut">
              <a:rPr lang="ko-KR" altLang="en-US" smtClean="0"/>
              <a:t>2018-10-17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9256B-95DE-4E00-A654-4CF43DA684A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523656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8BCA2-711A-4286-B0C3-193BF1E8396E}" type="datetimeFigureOut">
              <a:rPr lang="ko-KR" altLang="en-US" smtClean="0"/>
              <a:t>2018-10-17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9256B-95DE-4E00-A654-4CF43DA684A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11476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8BCA2-711A-4286-B0C3-193BF1E8396E}" type="datetimeFigureOut">
              <a:rPr lang="ko-KR" altLang="en-US" smtClean="0"/>
              <a:t>2018-10-17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9256B-95DE-4E00-A654-4CF43DA684A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190486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8BCA2-711A-4286-B0C3-193BF1E8396E}" type="datetimeFigureOut">
              <a:rPr lang="ko-KR" altLang="en-US" smtClean="0"/>
              <a:t>2018-10-17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9256B-95DE-4E00-A654-4CF43DA684A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44760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8BCA2-711A-4286-B0C3-193BF1E8396E}" type="datetimeFigureOut">
              <a:rPr lang="ko-KR" altLang="en-US" smtClean="0"/>
              <a:t>2018-10-17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9256B-95DE-4E00-A654-4CF43DA684A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416722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8BCA2-711A-4286-B0C3-193BF1E8396E}" type="datetimeFigureOut">
              <a:rPr lang="ko-KR" altLang="en-US" smtClean="0"/>
              <a:t>2018-10-17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9256B-95DE-4E00-A654-4CF43DA684A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49248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8BCA2-711A-4286-B0C3-193BF1E8396E}" type="datetimeFigureOut">
              <a:rPr lang="ko-KR" altLang="en-US" smtClean="0"/>
              <a:t>2018-10-17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9256B-95DE-4E00-A654-4CF43DA684A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258242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 및 캡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8BCA2-711A-4286-B0C3-193BF1E8396E}" type="datetimeFigureOut">
              <a:rPr lang="ko-KR" altLang="en-US" smtClean="0"/>
              <a:t>2018-10-17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9256B-95DE-4E00-A654-4CF43DA684A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490622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캡션 있는 인용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8BCA2-711A-4286-B0C3-193BF1E8396E}" type="datetimeFigureOut">
              <a:rPr lang="ko-KR" altLang="en-US" smtClean="0"/>
              <a:t>2018-10-17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9256B-95DE-4E00-A654-4CF43DA684A2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2131249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명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8BCA2-711A-4286-B0C3-193BF1E8396E}" type="datetimeFigureOut">
              <a:rPr lang="ko-KR" altLang="en-US" smtClean="0"/>
              <a:t>2018-10-17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9256B-95DE-4E00-A654-4CF43DA684A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8967626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인용문 있는 명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8BCA2-711A-4286-B0C3-193BF1E8396E}" type="datetimeFigureOut">
              <a:rPr lang="ko-KR" altLang="en-US" smtClean="0"/>
              <a:t>2018-10-17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9256B-95DE-4E00-A654-4CF43DA684A2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4582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참 또는 거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8BCA2-711A-4286-B0C3-193BF1E8396E}" type="datetimeFigureOut">
              <a:rPr lang="ko-KR" altLang="en-US" smtClean="0"/>
              <a:t>2018-10-17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9256B-95DE-4E00-A654-4CF43DA684A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8896932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8BCA2-711A-4286-B0C3-193BF1E8396E}" type="datetimeFigureOut">
              <a:rPr lang="ko-KR" altLang="en-US" smtClean="0"/>
              <a:t>2018-10-17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9256B-95DE-4E00-A654-4CF43DA684A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87118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8BCA2-711A-4286-B0C3-193BF1E8396E}" type="datetimeFigureOut">
              <a:rPr lang="ko-KR" altLang="en-US" smtClean="0"/>
              <a:t>2018-10-17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9256B-95DE-4E00-A654-4CF43DA684A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3579987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8BCA2-711A-4286-B0C3-193BF1E8396E}" type="datetimeFigureOut">
              <a:rPr lang="ko-KR" altLang="en-US" smtClean="0"/>
              <a:t>2018-10-17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9256B-95DE-4E00-A654-4CF43DA684A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7824522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8BCA2-711A-4286-B0C3-193BF1E8396E}" type="datetimeFigureOut">
              <a:rPr lang="ko-KR" altLang="en-US" smtClean="0"/>
              <a:t>2018-10-17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9256B-95DE-4E00-A654-4CF43DA684A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5161160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8BCA2-711A-4286-B0C3-193BF1E8396E}" type="datetimeFigureOut">
              <a:rPr lang="ko-KR" altLang="en-US" smtClean="0"/>
              <a:t>2018-10-17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9256B-95DE-4E00-A654-4CF43DA684A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3394308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8BCA2-711A-4286-B0C3-193BF1E8396E}" type="datetimeFigureOut">
              <a:rPr lang="ko-KR" altLang="en-US" smtClean="0"/>
              <a:t>2018-10-17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9256B-95DE-4E00-A654-4CF43DA684A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1790987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8BCA2-711A-4286-B0C3-193BF1E8396E}" type="datetimeFigureOut">
              <a:rPr lang="ko-KR" altLang="en-US" smtClean="0"/>
              <a:t>2018-10-17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9256B-95DE-4E00-A654-4CF43DA684A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7255177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8BCA2-711A-4286-B0C3-193BF1E8396E}" type="datetimeFigureOut">
              <a:rPr lang="ko-KR" altLang="en-US" smtClean="0"/>
              <a:t>2018-10-17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9256B-95DE-4E00-A654-4CF43DA684A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9479673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8BCA2-711A-4286-B0C3-193BF1E8396E}" type="datetimeFigureOut">
              <a:rPr lang="ko-KR" altLang="en-US" smtClean="0"/>
              <a:t>2018-10-17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9256B-95DE-4E00-A654-4CF43DA684A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8844650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8BCA2-711A-4286-B0C3-193BF1E8396E}" type="datetimeFigureOut">
              <a:rPr lang="ko-KR" altLang="en-US" smtClean="0"/>
              <a:t>2018-10-17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9256B-95DE-4E00-A654-4CF43DA684A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5369152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8BCA2-711A-4286-B0C3-193BF1E8396E}" type="datetimeFigureOut">
              <a:rPr lang="ko-KR" altLang="en-US" smtClean="0"/>
              <a:t>2018-10-17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9256B-95DE-4E00-A654-4CF43DA684A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5117670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8BCA2-711A-4286-B0C3-193BF1E8396E}" type="datetimeFigureOut">
              <a:rPr lang="ko-KR" altLang="en-US" smtClean="0"/>
              <a:t>2018-10-17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9256B-95DE-4E00-A654-4CF43DA684A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2359059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8BCA2-711A-4286-B0C3-193BF1E8396E}" type="datetimeFigureOut">
              <a:rPr lang="ko-KR" altLang="en-US" smtClean="0"/>
              <a:t>2018-10-17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9256B-95DE-4E00-A654-4CF43DA684A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812100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38BCA2-711A-4286-B0C3-193BF1E8396E}" type="datetimeFigureOut">
              <a:rPr lang="ko-KR" altLang="en-US" smtClean="0"/>
              <a:t>2018-10-17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BEF9256B-95DE-4E00-A654-4CF43DA684A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09405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1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latinLnBrk="1" hangingPunct="1">
        <a:defRPr>
          <a:solidFill>
            <a:schemeClr val="tx2"/>
          </a:solidFill>
        </a:defRPr>
      </a:lvl2pPr>
      <a:lvl3pPr eaLnBrk="1" latinLnBrk="1" hangingPunct="1">
        <a:defRPr>
          <a:solidFill>
            <a:schemeClr val="tx2"/>
          </a:solidFill>
        </a:defRPr>
      </a:lvl3pPr>
      <a:lvl4pPr eaLnBrk="1" latinLnBrk="1" hangingPunct="1">
        <a:defRPr>
          <a:solidFill>
            <a:schemeClr val="tx2"/>
          </a:solidFill>
        </a:defRPr>
      </a:lvl4pPr>
      <a:lvl5pPr eaLnBrk="1" latinLnBrk="1" hangingPunct="1">
        <a:defRPr>
          <a:solidFill>
            <a:schemeClr val="tx2"/>
          </a:solidFill>
        </a:defRPr>
      </a:lvl5pPr>
      <a:lvl6pPr eaLnBrk="1" latinLnBrk="1" hangingPunct="1">
        <a:defRPr>
          <a:solidFill>
            <a:schemeClr val="tx2"/>
          </a:solidFill>
        </a:defRPr>
      </a:lvl6pPr>
      <a:lvl7pPr eaLnBrk="1" latinLnBrk="1" hangingPunct="1">
        <a:defRPr>
          <a:solidFill>
            <a:schemeClr val="tx2"/>
          </a:solidFill>
        </a:defRPr>
      </a:lvl7pPr>
      <a:lvl8pPr eaLnBrk="1" latinLnBrk="1" hangingPunct="1">
        <a:defRPr>
          <a:solidFill>
            <a:schemeClr val="tx2"/>
          </a:solidFill>
        </a:defRPr>
      </a:lvl8pPr>
      <a:lvl9pPr eaLnBrk="1" latin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38BCA2-711A-4286-B0C3-193BF1E8396E}" type="datetimeFigureOut">
              <a:rPr lang="ko-KR" altLang="en-US" smtClean="0"/>
              <a:t>2018-10-17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F9256B-95DE-4E00-A654-4CF43DA684A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330141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 rot="21062548">
            <a:off x="2495008" y="1730651"/>
            <a:ext cx="5825202" cy="749469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pPr algn="l"/>
            <a:r>
              <a:rPr lang="en-US" altLang="ko-KR" sz="6000" dirty="0" err="1"/>
              <a:t>Allbaro</a:t>
            </a:r>
            <a:r>
              <a:rPr lang="en-US" altLang="ko-KR" sz="6000" dirty="0"/>
              <a:t> system</a:t>
            </a:r>
            <a:endParaRPr lang="ko-KR" altLang="en-US" sz="6000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 rot="21015290">
            <a:off x="3329073" y="2411183"/>
            <a:ext cx="5825202" cy="822675"/>
          </a:xfrm>
        </p:spPr>
        <p:txBody>
          <a:bodyPr>
            <a:noAutofit/>
          </a:bodyPr>
          <a:lstStyle/>
          <a:p>
            <a:pPr algn="l"/>
            <a:r>
              <a:rPr lang="en-US" altLang="ko-KR" sz="5775"/>
              <a:t>user’s manual</a:t>
            </a:r>
            <a:endParaRPr lang="ko-KR" altLang="en-US" sz="5775" dirty="0"/>
          </a:p>
        </p:txBody>
      </p:sp>
      <p:sp>
        <p:nvSpPr>
          <p:cNvPr id="4" name="부제목 2"/>
          <p:cNvSpPr txBox="1">
            <a:spLocks/>
          </p:cNvSpPr>
          <p:nvPr/>
        </p:nvSpPr>
        <p:spPr>
          <a:xfrm>
            <a:off x="5513540" y="4295586"/>
            <a:ext cx="5010526" cy="565093"/>
          </a:xfrm>
          <a:prstGeom prst="rect">
            <a:avLst/>
          </a:prstGeom>
        </p:spPr>
        <p:txBody>
          <a:bodyPr vert="horz" lIns="68580" tIns="34290" rIns="68580" bIns="34290" rtlCol="0" anchor="t">
            <a:noAutofit/>
          </a:bodyPr>
          <a:lstStyle>
            <a:lvl1pPr marL="0" indent="0" algn="r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buClr>
                <a:srgbClr val="90C226"/>
              </a:buClr>
            </a:pPr>
            <a:r>
              <a:rPr lang="ko-KR" altLang="en-US" sz="3375" b="1" dirty="0" smtClean="0">
                <a:solidFill>
                  <a:prstClr val="black">
                    <a:lumMod val="50000"/>
                    <a:lumOff val="50000"/>
                  </a:prst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기초정보변경</a:t>
            </a:r>
            <a:r>
              <a:rPr lang="en-US" altLang="ko-KR" sz="3375" b="1" dirty="0" smtClean="0">
                <a:solidFill>
                  <a:prstClr val="black">
                    <a:lumMod val="50000"/>
                    <a:lumOff val="50000"/>
                  </a:prst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3375" b="1" dirty="0" smtClean="0">
                <a:solidFill>
                  <a:prstClr val="black">
                    <a:lumMod val="50000"/>
                    <a:lumOff val="50000"/>
                  </a:prst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건설폐기물</a:t>
            </a:r>
            <a:r>
              <a:rPr lang="en-US" altLang="ko-KR" sz="3375" b="1" dirty="0" smtClean="0">
                <a:solidFill>
                  <a:prstClr val="black">
                    <a:lumMod val="50000"/>
                    <a:lumOff val="50000"/>
                  </a:prst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218652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52487" y="1574279"/>
            <a:ext cx="930425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dirty="0" smtClean="0"/>
              <a:t>목 차</a:t>
            </a:r>
            <a:endParaRPr lang="en-US" altLang="ko-KR" sz="2800" b="1" dirty="0" smtClean="0"/>
          </a:p>
          <a:p>
            <a:endParaRPr lang="en-US" altLang="ko-KR" sz="2400" dirty="0"/>
          </a:p>
          <a:p>
            <a:pPr marL="342900" indent="-342900">
              <a:buAutoNum type="arabicPeriod"/>
            </a:pPr>
            <a:r>
              <a:rPr lang="ko-KR" altLang="en-US" sz="2400" dirty="0" smtClean="0"/>
              <a:t>증명서 추가 </a:t>
            </a:r>
            <a:r>
              <a:rPr lang="en-US" altLang="ko-KR" sz="2400" dirty="0" smtClean="0"/>
              <a:t>- </a:t>
            </a:r>
            <a:r>
              <a:rPr lang="ko-KR" altLang="en-US" sz="2400" dirty="0" smtClean="0"/>
              <a:t>건설폐기물 </a:t>
            </a:r>
            <a:r>
              <a:rPr lang="en-US" altLang="ko-KR" sz="24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… p1</a:t>
            </a:r>
            <a:r>
              <a:rPr lang="ko-KR" altLang="en-US" sz="2400" dirty="0" smtClean="0"/>
              <a:t> </a:t>
            </a:r>
            <a:endParaRPr lang="en-US" altLang="ko-KR" sz="2400" dirty="0" smtClean="0"/>
          </a:p>
          <a:p>
            <a:endParaRPr lang="en-US" altLang="ko-KR" sz="2400" dirty="0" smtClean="0"/>
          </a:p>
          <a:p>
            <a:endParaRPr lang="en-US" altLang="ko-KR" sz="2400" dirty="0"/>
          </a:p>
          <a:p>
            <a:r>
              <a:rPr lang="en-US" altLang="ko-KR" sz="2400" dirty="0" smtClean="0"/>
              <a:t>2. </a:t>
            </a:r>
            <a:r>
              <a:rPr lang="ko-KR" altLang="en-US" sz="2400" dirty="0" smtClean="0"/>
              <a:t>증명서 변경 </a:t>
            </a:r>
            <a:r>
              <a:rPr lang="en-US" altLang="ko-KR" sz="2400" dirty="0" smtClean="0"/>
              <a:t>-</a:t>
            </a:r>
            <a:r>
              <a:rPr lang="ko-KR" altLang="en-US" sz="2400" dirty="0" smtClean="0"/>
              <a:t> 건설폐기물 </a:t>
            </a:r>
            <a:r>
              <a:rPr lang="en-US" altLang="ko-KR" sz="24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… p11</a:t>
            </a:r>
            <a:endParaRPr lang="en-US" altLang="ko-KR" sz="2400" dirty="0" smtClean="0"/>
          </a:p>
          <a:p>
            <a:pPr marL="342900" indent="-342900">
              <a:buAutoNum type="arabicPeriod"/>
            </a:pPr>
            <a:endParaRPr lang="en-US" altLang="ko-KR" sz="2400" dirty="0" smtClean="0"/>
          </a:p>
          <a:p>
            <a:pPr marL="342900" indent="-342900">
              <a:buAutoNum type="arabicPeriod"/>
            </a:pPr>
            <a:endParaRPr lang="en-US" altLang="ko-KR" sz="2400" dirty="0"/>
          </a:p>
        </p:txBody>
      </p:sp>
    </p:spTree>
    <p:extLst>
      <p:ext uri="{BB962C8B-B14F-4D97-AF65-F5344CB8AC3E}">
        <p14:creationId xmlns:p14="http://schemas.microsoft.com/office/powerpoint/2010/main" val="1586469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9919" y="254636"/>
            <a:ext cx="252986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ko-KR" altLang="en-US" sz="1400" dirty="0" smtClean="0"/>
              <a:t>증명서 추가 </a:t>
            </a:r>
            <a:r>
              <a:rPr lang="en-US" altLang="ko-KR" sz="1400" dirty="0" smtClean="0"/>
              <a:t>- </a:t>
            </a:r>
            <a:r>
              <a:rPr lang="ko-KR" altLang="en-US" sz="1400" dirty="0" smtClean="0"/>
              <a:t>건설폐기물</a:t>
            </a:r>
            <a:endParaRPr lang="ko-KR" altLang="en-US" sz="1400" dirty="0"/>
          </a:p>
        </p:txBody>
      </p:sp>
      <p:sp>
        <p:nvSpPr>
          <p:cNvPr id="8" name="TextBox 7"/>
          <p:cNvSpPr txBox="1"/>
          <p:nvPr/>
        </p:nvSpPr>
        <p:spPr>
          <a:xfrm>
            <a:off x="623454" y="5065340"/>
            <a:ext cx="10778716" cy="101566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endParaRPr lang="en-US" altLang="ko-KR" sz="1200" dirty="0" smtClean="0"/>
          </a:p>
          <a:p>
            <a:r>
              <a:rPr lang="en-US" altLang="ko-KR" sz="1200" dirty="0" smtClean="0"/>
              <a:t>1. </a:t>
            </a:r>
            <a:r>
              <a:rPr lang="ko-KR" altLang="en-US" sz="1200" dirty="0" smtClean="0"/>
              <a:t>현장 아이디로 로그인 후</a:t>
            </a:r>
            <a:r>
              <a:rPr lang="en-US" altLang="ko-KR" sz="1200" dirty="0"/>
              <a:t> </a:t>
            </a:r>
            <a:r>
              <a:rPr lang="ko-KR" altLang="en-US" sz="1200" dirty="0" smtClean="0"/>
              <a:t>기초정보관리의 </a:t>
            </a:r>
            <a:r>
              <a:rPr lang="en-US" altLang="ko-KR" sz="1200" dirty="0" smtClean="0"/>
              <a:t>      </a:t>
            </a:r>
            <a:r>
              <a:rPr lang="ko-KR" altLang="en-US" sz="1200" dirty="0" smtClean="0"/>
              <a:t>기초정보 변경요청 클릭</a:t>
            </a:r>
            <a:endParaRPr lang="en-US" altLang="ko-KR" sz="1200" dirty="0" smtClean="0"/>
          </a:p>
          <a:p>
            <a:endParaRPr lang="en-US" altLang="ko-KR" sz="1200" dirty="0"/>
          </a:p>
          <a:p>
            <a:r>
              <a:rPr lang="en-US" altLang="ko-KR" sz="1200" dirty="0" smtClean="0"/>
              <a:t>2. </a:t>
            </a:r>
            <a:r>
              <a:rPr lang="ko-KR" altLang="en-US" sz="1200" dirty="0" smtClean="0"/>
              <a:t>오른쪽 상단의        증명서추가 클릭</a:t>
            </a:r>
            <a:endParaRPr lang="en-US" altLang="ko-KR" sz="1200" dirty="0" smtClean="0"/>
          </a:p>
          <a:p>
            <a:endParaRPr lang="en-US" altLang="ko-KR" sz="1200" dirty="0"/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455" y="864525"/>
            <a:ext cx="10914610" cy="3898668"/>
          </a:xfrm>
          <a:prstGeom prst="rect">
            <a:avLst/>
          </a:prstGeom>
        </p:spPr>
      </p:pic>
      <p:sp>
        <p:nvSpPr>
          <p:cNvPr id="10" name="직사각형 9"/>
          <p:cNvSpPr/>
          <p:nvPr/>
        </p:nvSpPr>
        <p:spPr>
          <a:xfrm>
            <a:off x="599601" y="1467345"/>
            <a:ext cx="1288472" cy="2286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9958647" y="1411861"/>
            <a:ext cx="723208" cy="21945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타원 6"/>
          <p:cNvSpPr/>
          <p:nvPr/>
        </p:nvSpPr>
        <p:spPr>
          <a:xfrm>
            <a:off x="450849" y="1335945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1</a:t>
            </a:r>
          </a:p>
          <a:p>
            <a:pPr algn="ctr"/>
            <a:endParaRPr lang="ko-KR" altLang="en-US" sz="2400" dirty="0"/>
          </a:p>
        </p:txBody>
      </p:sp>
      <p:sp>
        <p:nvSpPr>
          <p:cNvPr id="12" name="타원 11"/>
          <p:cNvSpPr/>
          <p:nvPr/>
        </p:nvSpPr>
        <p:spPr>
          <a:xfrm>
            <a:off x="9813329" y="1215366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2</a:t>
            </a:r>
          </a:p>
          <a:p>
            <a:pPr algn="ctr"/>
            <a:endParaRPr lang="ko-KR" altLang="en-US" sz="2400" dirty="0"/>
          </a:p>
        </p:txBody>
      </p:sp>
      <p:sp>
        <p:nvSpPr>
          <p:cNvPr id="13" name="타원 12"/>
          <p:cNvSpPr/>
          <p:nvPr/>
        </p:nvSpPr>
        <p:spPr>
          <a:xfrm>
            <a:off x="3749978" y="5248884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1</a:t>
            </a:r>
          </a:p>
          <a:p>
            <a:pPr algn="ctr"/>
            <a:endParaRPr lang="ko-KR" altLang="en-US" sz="2400" dirty="0"/>
          </a:p>
        </p:txBody>
      </p:sp>
      <p:sp>
        <p:nvSpPr>
          <p:cNvPr id="14" name="타원 13"/>
          <p:cNvSpPr/>
          <p:nvPr/>
        </p:nvSpPr>
        <p:spPr>
          <a:xfrm>
            <a:off x="1952410" y="5623216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2</a:t>
            </a:r>
          </a:p>
          <a:p>
            <a:pPr algn="ctr"/>
            <a:endParaRPr lang="ko-KR" altLang="en-US" sz="2400" dirty="0"/>
          </a:p>
        </p:txBody>
      </p:sp>
      <p:sp>
        <p:nvSpPr>
          <p:cNvPr id="15" name="슬라이드 번호 개체 틀 7"/>
          <p:cNvSpPr>
            <a:spLocks noGrp="1"/>
          </p:cNvSpPr>
          <p:nvPr>
            <p:ph type="sldNum" sz="quarter" idx="12"/>
          </p:nvPr>
        </p:nvSpPr>
        <p:spPr>
          <a:xfrm>
            <a:off x="11402170" y="6383150"/>
            <a:ext cx="683339" cy="365125"/>
          </a:xfrm>
        </p:spPr>
        <p:txBody>
          <a:bodyPr/>
          <a:lstStyle/>
          <a:p>
            <a:pPr algn="ctr"/>
            <a:r>
              <a:rPr lang="en-US" altLang="ko-KR" dirty="0" smtClean="0"/>
              <a:t>- 1 -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01435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9919" y="254636"/>
            <a:ext cx="252986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ko-KR" altLang="en-US" sz="1400" dirty="0" smtClean="0"/>
              <a:t>증명서 추가 </a:t>
            </a:r>
            <a:r>
              <a:rPr lang="en-US" altLang="ko-KR" sz="1400" dirty="0" smtClean="0"/>
              <a:t>- </a:t>
            </a:r>
            <a:r>
              <a:rPr lang="ko-KR" altLang="en-US" sz="1400" dirty="0" smtClean="0"/>
              <a:t>건설폐기물</a:t>
            </a:r>
            <a:endParaRPr lang="ko-KR" altLang="en-US" sz="1400" dirty="0"/>
          </a:p>
        </p:txBody>
      </p:sp>
      <p:sp>
        <p:nvSpPr>
          <p:cNvPr id="8" name="TextBox 7"/>
          <p:cNvSpPr txBox="1"/>
          <p:nvPr/>
        </p:nvSpPr>
        <p:spPr>
          <a:xfrm>
            <a:off x="623454" y="5115943"/>
            <a:ext cx="10656554" cy="15696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endParaRPr lang="en-US" altLang="ko-KR" sz="1200" dirty="0" smtClean="0"/>
          </a:p>
          <a:p>
            <a:r>
              <a:rPr lang="en-US" altLang="ko-KR" sz="1200" dirty="0" smtClean="0"/>
              <a:t>1.        </a:t>
            </a:r>
            <a:r>
              <a:rPr lang="ko-KR" altLang="en-US" sz="1200" dirty="0" smtClean="0"/>
              <a:t>해당 증명서를 선택</a:t>
            </a:r>
            <a:r>
              <a:rPr lang="en-US" altLang="ko-KR" sz="1200" dirty="0" smtClean="0"/>
              <a:t>(</a:t>
            </a:r>
            <a:r>
              <a:rPr lang="ko-KR" altLang="en-US" sz="1200" dirty="0" smtClean="0"/>
              <a:t>건설폐기물의 경우 건설폐기물 처리계획 </a:t>
            </a:r>
            <a:r>
              <a:rPr lang="ko-KR" altLang="en-US" sz="1200" dirty="0" err="1" smtClean="0"/>
              <a:t>신고필증을</a:t>
            </a:r>
            <a:r>
              <a:rPr lang="ko-KR" altLang="en-US" sz="1200" dirty="0" smtClean="0"/>
              <a:t> 선택</a:t>
            </a:r>
            <a:r>
              <a:rPr lang="en-US" altLang="ko-KR" sz="1200" dirty="0" smtClean="0"/>
              <a:t>)</a:t>
            </a:r>
          </a:p>
          <a:p>
            <a:pPr marL="228600" indent="-228600">
              <a:buAutoNum type="arabicPeriod"/>
            </a:pPr>
            <a:endParaRPr lang="en-US" altLang="ko-KR" sz="1200" dirty="0"/>
          </a:p>
          <a:p>
            <a:pPr marL="228600" indent="-228600">
              <a:buAutoNum type="arabicPeriod" startAt="2"/>
            </a:pPr>
            <a:r>
              <a:rPr lang="ko-KR" altLang="en-US" sz="1200" dirty="0" smtClean="0"/>
              <a:t>      확인 클릭</a:t>
            </a:r>
            <a:endParaRPr lang="en-US" altLang="ko-KR" sz="1200" dirty="0" smtClean="0"/>
          </a:p>
          <a:p>
            <a:pPr marL="228600" indent="-228600">
              <a:buAutoNum type="arabicPeriod" startAt="2"/>
            </a:pPr>
            <a:endParaRPr lang="en-US" altLang="ko-KR" sz="1200" dirty="0"/>
          </a:p>
          <a:p>
            <a:r>
              <a:rPr lang="en-US" altLang="ko-KR" sz="12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  ※ </a:t>
            </a:r>
            <a:r>
              <a:rPr lang="ko-KR" altLang="en-US" sz="12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저장된 증명서종류는 수정이 불가능하니 정확하게 확인 후 선택하시기 바랍니다</a:t>
            </a:r>
            <a:r>
              <a:rPr lang="en-US" altLang="ko-KR" sz="12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.</a:t>
            </a:r>
          </a:p>
          <a:p>
            <a:r>
              <a:rPr lang="en-US" altLang="ko-KR" sz="1200" dirty="0">
                <a:latin typeface="HY신명조" panose="02030600000101010101" pitchFamily="18" charset="-127"/>
                <a:ea typeface="HY신명조" panose="02030600000101010101" pitchFamily="18" charset="-127"/>
              </a:rPr>
              <a:t> </a:t>
            </a:r>
            <a:r>
              <a:rPr lang="en-US" altLang="ko-KR" sz="12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 ※ </a:t>
            </a:r>
            <a:r>
              <a:rPr lang="ko-KR" altLang="en-US" sz="12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건설폐기물 처리계획 </a:t>
            </a:r>
            <a:r>
              <a:rPr lang="ko-KR" altLang="en-US" sz="1200" dirty="0" err="1" smtClean="0">
                <a:latin typeface="HY신명조" panose="02030600000101010101" pitchFamily="18" charset="-127"/>
                <a:ea typeface="HY신명조" panose="02030600000101010101" pitchFamily="18" charset="-127"/>
              </a:rPr>
              <a:t>신고필증의</a:t>
            </a:r>
            <a:r>
              <a:rPr lang="ko-KR" altLang="en-US" sz="12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 경우</a:t>
            </a:r>
            <a:r>
              <a:rPr lang="en-US" altLang="ko-KR" sz="12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, </a:t>
            </a:r>
            <a:r>
              <a:rPr lang="ko-KR" altLang="en-US" sz="1200" dirty="0" err="1" smtClean="0">
                <a:latin typeface="HY신명조" panose="02030600000101010101" pitchFamily="18" charset="-127"/>
                <a:ea typeface="HY신명조" panose="02030600000101010101" pitchFamily="18" charset="-127"/>
              </a:rPr>
              <a:t>현장별로</a:t>
            </a:r>
            <a:r>
              <a:rPr lang="ko-KR" altLang="en-US" sz="12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 </a:t>
            </a:r>
            <a:r>
              <a:rPr lang="ko-KR" altLang="en-US" sz="1200" dirty="0" err="1" smtClean="0">
                <a:latin typeface="HY신명조" panose="02030600000101010101" pitchFamily="18" charset="-127"/>
                <a:ea typeface="HY신명조" panose="02030600000101010101" pitchFamily="18" charset="-127"/>
              </a:rPr>
              <a:t>필증이</a:t>
            </a:r>
            <a:r>
              <a:rPr lang="ko-KR" altLang="en-US" sz="12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 발급됨에 따라 </a:t>
            </a:r>
            <a:r>
              <a:rPr lang="ko-KR" altLang="en-US" sz="1200" dirty="0" err="1" smtClean="0">
                <a:latin typeface="HY신명조" panose="02030600000101010101" pitchFamily="18" charset="-127"/>
                <a:ea typeface="HY신명조" panose="02030600000101010101" pitchFamily="18" charset="-127"/>
              </a:rPr>
              <a:t>아이디별</a:t>
            </a:r>
            <a:r>
              <a:rPr lang="ko-KR" altLang="en-US" sz="12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 하나의 </a:t>
            </a:r>
            <a:r>
              <a:rPr lang="ko-KR" altLang="en-US" sz="1200" dirty="0" err="1" smtClean="0">
                <a:latin typeface="HY신명조" panose="02030600000101010101" pitchFamily="18" charset="-127"/>
                <a:ea typeface="HY신명조" panose="02030600000101010101" pitchFamily="18" charset="-127"/>
              </a:rPr>
              <a:t>필증만</a:t>
            </a:r>
            <a:r>
              <a:rPr lang="ko-KR" altLang="en-US" sz="12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 추가해 주시기 바랍니다</a:t>
            </a:r>
            <a:r>
              <a:rPr lang="en-US" altLang="ko-KR" sz="12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.</a:t>
            </a:r>
          </a:p>
          <a:p>
            <a:r>
              <a:rPr lang="en-US" altLang="ko-KR" sz="1200" dirty="0">
                <a:latin typeface="HY신명조" panose="02030600000101010101" pitchFamily="18" charset="-127"/>
                <a:ea typeface="HY신명조" panose="02030600000101010101" pitchFamily="18" charset="-127"/>
              </a:rPr>
              <a:t> </a:t>
            </a:r>
            <a:r>
              <a:rPr lang="en-US" altLang="ko-KR" sz="12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   </a:t>
            </a:r>
            <a:r>
              <a:rPr lang="en-US" altLang="ko-KR" sz="1200" b="1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(*</a:t>
            </a:r>
            <a:r>
              <a:rPr lang="ko-KR" altLang="en-US" sz="1200" b="1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타 현장으로 발급된 </a:t>
            </a:r>
            <a:r>
              <a:rPr lang="ko-KR" altLang="en-US" sz="1200" b="1" dirty="0" err="1" smtClean="0">
                <a:latin typeface="HY신명조" panose="02030600000101010101" pitchFamily="18" charset="-127"/>
                <a:ea typeface="HY신명조" panose="02030600000101010101" pitchFamily="18" charset="-127"/>
              </a:rPr>
              <a:t>필증</a:t>
            </a:r>
            <a:r>
              <a:rPr lang="ko-KR" altLang="en-US" sz="1200" b="1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 정보를 기존 아이디에 추가하시면 안됩니다</a:t>
            </a:r>
            <a:r>
              <a:rPr lang="en-US" altLang="ko-KR" sz="1200" b="1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!)</a:t>
            </a:r>
            <a:endParaRPr lang="en-US" altLang="ko-KR" sz="1200" b="1" dirty="0" smtClean="0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405" y="798022"/>
            <a:ext cx="10648603" cy="4222865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4723075" y="2433099"/>
            <a:ext cx="2321781" cy="1359673"/>
          </a:xfrm>
          <a:prstGeom prst="rect">
            <a:avLst/>
          </a:prstGeom>
          <a:noFill/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6019138" y="3578962"/>
            <a:ext cx="445273" cy="17317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직사각형 2"/>
          <p:cNvSpPr/>
          <p:nvPr/>
        </p:nvSpPr>
        <p:spPr>
          <a:xfrm>
            <a:off x="2033923" y="1478657"/>
            <a:ext cx="6116164" cy="27891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타원 8"/>
          <p:cNvSpPr/>
          <p:nvPr/>
        </p:nvSpPr>
        <p:spPr>
          <a:xfrm>
            <a:off x="1885171" y="1377968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1</a:t>
            </a:r>
          </a:p>
          <a:p>
            <a:pPr algn="ctr"/>
            <a:endParaRPr lang="ko-KR" altLang="en-US" sz="2400" dirty="0"/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8552" y="2350112"/>
            <a:ext cx="3506443" cy="1922314"/>
          </a:xfrm>
          <a:prstGeom prst="rect">
            <a:avLst/>
          </a:prstGeom>
          <a:ln w="28575">
            <a:solidFill>
              <a:srgbClr val="0070C0"/>
            </a:solidFill>
          </a:ln>
        </p:spPr>
      </p:pic>
      <p:sp>
        <p:nvSpPr>
          <p:cNvPr id="11" name="직사각형 10"/>
          <p:cNvSpPr/>
          <p:nvPr/>
        </p:nvSpPr>
        <p:spPr>
          <a:xfrm>
            <a:off x="6427558" y="3988514"/>
            <a:ext cx="723569" cy="25419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타원 11"/>
          <p:cNvSpPr/>
          <p:nvPr/>
        </p:nvSpPr>
        <p:spPr>
          <a:xfrm>
            <a:off x="6315659" y="3869829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2</a:t>
            </a:r>
          </a:p>
          <a:p>
            <a:pPr algn="ctr"/>
            <a:endParaRPr lang="ko-KR" altLang="en-US" sz="2400" dirty="0"/>
          </a:p>
        </p:txBody>
      </p:sp>
      <p:sp>
        <p:nvSpPr>
          <p:cNvPr id="13" name="타원 12"/>
          <p:cNvSpPr/>
          <p:nvPr/>
        </p:nvSpPr>
        <p:spPr>
          <a:xfrm>
            <a:off x="907855" y="5290064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1</a:t>
            </a:r>
          </a:p>
          <a:p>
            <a:pPr algn="ctr"/>
            <a:endParaRPr lang="ko-KR" altLang="en-US" sz="2400" dirty="0"/>
          </a:p>
        </p:txBody>
      </p:sp>
      <p:sp>
        <p:nvSpPr>
          <p:cNvPr id="14" name="타원 13"/>
          <p:cNvSpPr/>
          <p:nvPr/>
        </p:nvSpPr>
        <p:spPr>
          <a:xfrm>
            <a:off x="907855" y="5655459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2</a:t>
            </a:r>
          </a:p>
          <a:p>
            <a:pPr algn="ctr"/>
            <a:endParaRPr lang="ko-KR" altLang="en-US" sz="2400" dirty="0"/>
          </a:p>
        </p:txBody>
      </p:sp>
      <p:sp>
        <p:nvSpPr>
          <p:cNvPr id="15" name="슬라이드 번호 개체 틀 7"/>
          <p:cNvSpPr>
            <a:spLocks noGrp="1"/>
          </p:cNvSpPr>
          <p:nvPr>
            <p:ph type="sldNum" sz="quarter" idx="12"/>
          </p:nvPr>
        </p:nvSpPr>
        <p:spPr>
          <a:xfrm>
            <a:off x="11402170" y="6383150"/>
            <a:ext cx="683339" cy="365125"/>
          </a:xfrm>
        </p:spPr>
        <p:txBody>
          <a:bodyPr/>
          <a:lstStyle/>
          <a:p>
            <a:pPr algn="ctr"/>
            <a:r>
              <a:rPr lang="en-US" altLang="ko-KR" dirty="0" smtClean="0"/>
              <a:t>- 2 -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97544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4667" y="608641"/>
            <a:ext cx="8164927" cy="466866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19919" y="254636"/>
            <a:ext cx="252986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ko-KR" altLang="en-US" sz="1400" dirty="0" smtClean="0"/>
              <a:t>증명서 추가 </a:t>
            </a:r>
            <a:r>
              <a:rPr lang="en-US" altLang="ko-KR" sz="1400" dirty="0" smtClean="0"/>
              <a:t>- </a:t>
            </a:r>
            <a:r>
              <a:rPr lang="ko-KR" altLang="en-US" sz="1400" dirty="0" smtClean="0"/>
              <a:t>건설폐기물</a:t>
            </a:r>
            <a:endParaRPr lang="ko-KR" altLang="en-US" sz="1400" dirty="0"/>
          </a:p>
        </p:txBody>
      </p:sp>
      <p:sp>
        <p:nvSpPr>
          <p:cNvPr id="8" name="TextBox 7"/>
          <p:cNvSpPr txBox="1"/>
          <p:nvPr/>
        </p:nvSpPr>
        <p:spPr>
          <a:xfrm>
            <a:off x="614988" y="5397499"/>
            <a:ext cx="10640290" cy="138499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ko-KR" sz="12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※ </a:t>
            </a:r>
            <a:r>
              <a:rPr lang="ko-KR" altLang="en-US" sz="12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신청자정보</a:t>
            </a:r>
            <a:r>
              <a:rPr lang="en-US" altLang="ko-KR" sz="12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, </a:t>
            </a:r>
            <a:r>
              <a:rPr lang="ko-KR" altLang="en-US" sz="12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업체정보</a:t>
            </a:r>
            <a:r>
              <a:rPr lang="en-US" altLang="ko-KR" sz="12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, </a:t>
            </a:r>
            <a:r>
              <a:rPr lang="ko-KR" altLang="en-US" sz="1200" dirty="0" err="1" smtClean="0">
                <a:latin typeface="HY신명조" panose="02030600000101010101" pitchFamily="18" charset="-127"/>
                <a:ea typeface="HY신명조" panose="02030600000101010101" pitchFamily="18" charset="-127"/>
              </a:rPr>
              <a:t>배출자정보는</a:t>
            </a:r>
            <a:r>
              <a:rPr lang="ko-KR" altLang="en-US" sz="12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 회원가입 또는 현장추가 시 입력한 정보가 자동으로 입력되어 있습니다</a:t>
            </a:r>
            <a:r>
              <a:rPr lang="en-US" altLang="ko-KR" sz="12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.</a:t>
            </a:r>
            <a:endParaRPr lang="en-US" altLang="ko-KR" sz="1200" dirty="0" smtClean="0"/>
          </a:p>
          <a:p>
            <a:endParaRPr lang="en-US" altLang="ko-KR" sz="1200" dirty="0" smtClean="0"/>
          </a:p>
          <a:p>
            <a:r>
              <a:rPr lang="en-US" altLang="ko-KR" sz="1200" dirty="0" smtClean="0"/>
              <a:t>1.        </a:t>
            </a:r>
            <a:r>
              <a:rPr lang="ko-KR" altLang="en-US" sz="1200" dirty="0" smtClean="0"/>
              <a:t>신청자정보 </a:t>
            </a:r>
            <a:r>
              <a:rPr lang="en-US" altLang="ko-KR" sz="1200" dirty="0" smtClean="0"/>
              <a:t>– </a:t>
            </a:r>
            <a:r>
              <a:rPr lang="ko-KR" altLang="en-US" sz="1200" dirty="0" smtClean="0"/>
              <a:t>휴대전화번호</a:t>
            </a:r>
            <a:r>
              <a:rPr lang="en-US" altLang="ko-KR" sz="1200" dirty="0" smtClean="0"/>
              <a:t>, </a:t>
            </a:r>
            <a:r>
              <a:rPr lang="ko-KR" altLang="en-US" sz="1200" dirty="0" smtClean="0"/>
              <a:t>신청내역 등 필수 입력 사항 확인 및 수정</a:t>
            </a:r>
            <a:endParaRPr lang="en-US" altLang="ko-KR" sz="1200" dirty="0" smtClean="0"/>
          </a:p>
          <a:p>
            <a:endParaRPr lang="en-US" altLang="ko-KR" sz="1200" dirty="0"/>
          </a:p>
          <a:p>
            <a:pPr marL="228600" indent="-228600">
              <a:buAutoNum type="arabicPeriod" startAt="2"/>
            </a:pPr>
            <a:r>
              <a:rPr lang="ko-KR" altLang="en-US" sz="1200" dirty="0" smtClean="0"/>
              <a:t>      업체정보</a:t>
            </a:r>
            <a:r>
              <a:rPr lang="en-US" altLang="ko-KR" sz="1200" dirty="0" smtClean="0"/>
              <a:t>- </a:t>
            </a:r>
            <a:r>
              <a:rPr lang="ko-KR" altLang="en-US" sz="1200" dirty="0" smtClean="0"/>
              <a:t>해당 업체 및 현장에 대한 기본 정보 확인 및 수정</a:t>
            </a:r>
            <a:endParaRPr lang="en-US" altLang="ko-KR" sz="1200" dirty="0" smtClean="0"/>
          </a:p>
          <a:p>
            <a:endParaRPr lang="en-US" altLang="ko-KR" sz="1200" dirty="0"/>
          </a:p>
          <a:p>
            <a:r>
              <a:rPr lang="en-US" altLang="ko-KR" sz="1200" dirty="0" smtClean="0"/>
              <a:t>3.        </a:t>
            </a:r>
            <a:r>
              <a:rPr lang="ko-KR" altLang="en-US" sz="1200" dirty="0" err="1" smtClean="0"/>
              <a:t>배출자정보</a:t>
            </a:r>
            <a:r>
              <a:rPr lang="en-US" altLang="ko-KR" sz="1200" dirty="0" smtClean="0"/>
              <a:t>- </a:t>
            </a:r>
            <a:r>
              <a:rPr lang="ko-KR" altLang="en-US" sz="1200" dirty="0" smtClean="0"/>
              <a:t>증명서</a:t>
            </a:r>
            <a:r>
              <a:rPr lang="en-US" altLang="ko-KR" sz="1200" dirty="0" smtClean="0"/>
              <a:t>(</a:t>
            </a:r>
            <a:r>
              <a:rPr lang="ko-KR" altLang="en-US" sz="1200" dirty="0" err="1" smtClean="0"/>
              <a:t>건설폐기물처리계획신고필증</a:t>
            </a:r>
            <a:r>
              <a:rPr lang="en-US" altLang="ko-KR" sz="1200" dirty="0" smtClean="0"/>
              <a:t>)</a:t>
            </a:r>
            <a:r>
              <a:rPr lang="ko-KR" altLang="en-US" sz="1200" dirty="0" smtClean="0"/>
              <a:t> 정보 확인 및 수정</a:t>
            </a:r>
            <a:r>
              <a:rPr lang="en-US" altLang="ko-KR" sz="1200" dirty="0" smtClean="0"/>
              <a:t>   </a:t>
            </a:r>
            <a:endParaRPr lang="en-US" altLang="ko-KR" sz="1200" dirty="0"/>
          </a:p>
        </p:txBody>
      </p:sp>
      <p:sp>
        <p:nvSpPr>
          <p:cNvPr id="3" name="직사각형 2"/>
          <p:cNvSpPr/>
          <p:nvPr/>
        </p:nvSpPr>
        <p:spPr>
          <a:xfrm>
            <a:off x="2945859" y="1601450"/>
            <a:ext cx="6460607" cy="79265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2945859" y="2440338"/>
            <a:ext cx="6460607" cy="188613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타원 10"/>
          <p:cNvSpPr/>
          <p:nvPr/>
        </p:nvSpPr>
        <p:spPr>
          <a:xfrm>
            <a:off x="925367" y="5780235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1</a:t>
            </a:r>
          </a:p>
          <a:p>
            <a:pPr algn="ctr"/>
            <a:endParaRPr lang="ko-KR" altLang="en-US" sz="2400" dirty="0"/>
          </a:p>
        </p:txBody>
      </p:sp>
      <p:sp>
        <p:nvSpPr>
          <p:cNvPr id="13" name="타원 12"/>
          <p:cNvSpPr/>
          <p:nvPr/>
        </p:nvSpPr>
        <p:spPr>
          <a:xfrm>
            <a:off x="926698" y="6123459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2</a:t>
            </a:r>
          </a:p>
          <a:p>
            <a:pPr algn="ctr"/>
            <a:endParaRPr lang="ko-KR" altLang="en-US" sz="2400" dirty="0"/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5859" y="4396861"/>
            <a:ext cx="6573735" cy="995818"/>
          </a:xfrm>
          <a:prstGeom prst="rect">
            <a:avLst/>
          </a:prstGeom>
        </p:spPr>
      </p:pic>
      <p:sp>
        <p:nvSpPr>
          <p:cNvPr id="12" name="직사각형 11"/>
          <p:cNvSpPr/>
          <p:nvPr/>
        </p:nvSpPr>
        <p:spPr>
          <a:xfrm>
            <a:off x="2945859" y="4380062"/>
            <a:ext cx="6460607" cy="92840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타원 13"/>
          <p:cNvSpPr/>
          <p:nvPr/>
        </p:nvSpPr>
        <p:spPr>
          <a:xfrm>
            <a:off x="2797107" y="1866379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1</a:t>
            </a:r>
          </a:p>
          <a:p>
            <a:pPr algn="ctr"/>
            <a:endParaRPr lang="ko-KR" altLang="en-US" sz="2400" dirty="0"/>
          </a:p>
        </p:txBody>
      </p:sp>
      <p:sp>
        <p:nvSpPr>
          <p:cNvPr id="15" name="타원 14"/>
          <p:cNvSpPr/>
          <p:nvPr/>
        </p:nvSpPr>
        <p:spPr>
          <a:xfrm>
            <a:off x="2753625" y="3020614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2</a:t>
            </a:r>
          </a:p>
          <a:p>
            <a:pPr algn="ctr"/>
            <a:endParaRPr lang="ko-KR" altLang="en-US" sz="2400" dirty="0"/>
          </a:p>
        </p:txBody>
      </p:sp>
      <p:sp>
        <p:nvSpPr>
          <p:cNvPr id="16" name="타원 15"/>
          <p:cNvSpPr/>
          <p:nvPr/>
        </p:nvSpPr>
        <p:spPr>
          <a:xfrm>
            <a:off x="925366" y="6488157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3</a:t>
            </a:r>
          </a:p>
          <a:p>
            <a:pPr algn="ctr"/>
            <a:endParaRPr lang="ko-KR" altLang="en-US" sz="2400" dirty="0"/>
          </a:p>
        </p:txBody>
      </p:sp>
      <p:sp>
        <p:nvSpPr>
          <p:cNvPr id="17" name="타원 16"/>
          <p:cNvSpPr/>
          <p:nvPr/>
        </p:nvSpPr>
        <p:spPr>
          <a:xfrm>
            <a:off x="2749779" y="4690173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3</a:t>
            </a:r>
          </a:p>
          <a:p>
            <a:pPr algn="ctr"/>
            <a:endParaRPr lang="ko-KR" altLang="en-US" sz="2400" dirty="0"/>
          </a:p>
        </p:txBody>
      </p:sp>
      <p:sp>
        <p:nvSpPr>
          <p:cNvPr id="18" name="슬라이드 번호 개체 틀 7"/>
          <p:cNvSpPr>
            <a:spLocks noGrp="1"/>
          </p:cNvSpPr>
          <p:nvPr>
            <p:ph type="sldNum" sz="quarter" idx="12"/>
          </p:nvPr>
        </p:nvSpPr>
        <p:spPr>
          <a:xfrm>
            <a:off x="11402170" y="6383150"/>
            <a:ext cx="683339" cy="365125"/>
          </a:xfrm>
        </p:spPr>
        <p:txBody>
          <a:bodyPr/>
          <a:lstStyle/>
          <a:p>
            <a:pPr algn="ctr"/>
            <a:r>
              <a:rPr lang="en-US" altLang="ko-KR" dirty="0" smtClean="0"/>
              <a:t>- 3 -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93405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9919" y="254636"/>
            <a:ext cx="252986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ko-KR" altLang="en-US" sz="1400" dirty="0" smtClean="0"/>
              <a:t>증명서 추가 </a:t>
            </a:r>
            <a:r>
              <a:rPr lang="en-US" altLang="ko-KR" sz="1400" dirty="0" smtClean="0"/>
              <a:t>- </a:t>
            </a:r>
            <a:r>
              <a:rPr lang="ko-KR" altLang="en-US" sz="1400" dirty="0" smtClean="0"/>
              <a:t>건설폐기물</a:t>
            </a:r>
            <a:endParaRPr lang="ko-KR" altLang="en-US" sz="1400" dirty="0"/>
          </a:p>
        </p:txBody>
      </p:sp>
      <p:sp>
        <p:nvSpPr>
          <p:cNvPr id="9" name="TextBox 8"/>
          <p:cNvSpPr txBox="1"/>
          <p:nvPr/>
        </p:nvSpPr>
        <p:spPr>
          <a:xfrm>
            <a:off x="637274" y="4976209"/>
            <a:ext cx="10629724" cy="175432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endParaRPr lang="en-US" altLang="ko-KR" sz="1200" dirty="0" smtClean="0"/>
          </a:p>
          <a:p>
            <a:r>
              <a:rPr lang="en-US" altLang="ko-KR" sz="1200" dirty="0" smtClean="0"/>
              <a:t>1. </a:t>
            </a:r>
            <a:r>
              <a:rPr lang="ko-KR" altLang="en-US" sz="1200" dirty="0" smtClean="0"/>
              <a:t>폐기물 추가 시 건설폐기물의 종류별 발생 </a:t>
            </a:r>
            <a:r>
              <a:rPr lang="ko-KR" altLang="en-US" sz="1200" dirty="0" err="1" smtClean="0"/>
              <a:t>예상량</a:t>
            </a:r>
            <a:r>
              <a:rPr lang="ko-KR" altLang="en-US" sz="1200" dirty="0" smtClean="0"/>
              <a:t> 및 처리 계획에서     </a:t>
            </a:r>
            <a:r>
              <a:rPr lang="en-US" altLang="ko-KR" sz="1200" dirty="0" smtClean="0"/>
              <a:t>   </a:t>
            </a:r>
            <a:r>
              <a:rPr lang="ko-KR" altLang="en-US" sz="1200" dirty="0" smtClean="0"/>
              <a:t>추가 클릭</a:t>
            </a:r>
            <a:endParaRPr lang="en-US" altLang="ko-KR" sz="1200" dirty="0" smtClean="0"/>
          </a:p>
          <a:p>
            <a:pPr marL="228600" indent="-228600">
              <a:buAutoNum type="arabicPeriod"/>
            </a:pPr>
            <a:endParaRPr lang="en-US" altLang="ko-KR" sz="1200" dirty="0"/>
          </a:p>
          <a:p>
            <a:r>
              <a:rPr lang="en-US" altLang="ko-KR" sz="1200" dirty="0" smtClean="0"/>
              <a:t>2. </a:t>
            </a:r>
            <a:r>
              <a:rPr lang="ko-KR" altLang="en-US" sz="1200" dirty="0" smtClean="0"/>
              <a:t>입력 행 생성 후 폐기물 종류의        돋보기 모양 더블클릭 </a:t>
            </a:r>
            <a:endParaRPr lang="en-US" altLang="ko-KR" sz="1200" dirty="0"/>
          </a:p>
          <a:p>
            <a:endParaRPr lang="en-US" altLang="ko-KR" sz="1200" dirty="0" smtClean="0"/>
          </a:p>
          <a:p>
            <a:pPr marL="228600" indent="-228600">
              <a:buAutoNum type="arabicPeriod" startAt="3"/>
            </a:pPr>
            <a:r>
              <a:rPr lang="ko-KR" altLang="en-US" sz="1200" dirty="0" smtClean="0"/>
              <a:t>      폐기물 분류번호나 종류 입력 후        조회</a:t>
            </a:r>
            <a:r>
              <a:rPr lang="en-US" altLang="ko-KR" sz="1200" dirty="0" smtClean="0"/>
              <a:t> </a:t>
            </a:r>
            <a:r>
              <a:rPr lang="ko-KR" altLang="en-US" sz="1200" dirty="0" smtClean="0"/>
              <a:t>클릭 </a:t>
            </a:r>
            <a:endParaRPr lang="en-US" altLang="ko-KR" sz="1200" dirty="0" smtClean="0"/>
          </a:p>
          <a:p>
            <a:pPr marL="228600" indent="-228600">
              <a:buAutoNum type="arabicPeriod" startAt="3"/>
            </a:pPr>
            <a:endParaRPr lang="en-US" altLang="ko-KR" sz="1200" dirty="0"/>
          </a:p>
          <a:p>
            <a:pPr marL="228600" indent="-228600">
              <a:buAutoNum type="arabicPeriod" startAt="3"/>
            </a:pPr>
            <a:r>
              <a:rPr lang="en-US" altLang="ko-KR" sz="1200" dirty="0" smtClean="0"/>
              <a:t>      </a:t>
            </a:r>
            <a:r>
              <a:rPr lang="ko-KR" altLang="en-US" sz="1200" dirty="0" smtClean="0"/>
              <a:t>조회된 데이터 </a:t>
            </a:r>
            <a:r>
              <a:rPr lang="ko-KR" altLang="en-US" sz="1200" dirty="0" err="1" smtClean="0"/>
              <a:t>더블클릭하여</a:t>
            </a:r>
            <a:r>
              <a:rPr lang="ko-KR" altLang="en-US" sz="1200" dirty="0" smtClean="0"/>
              <a:t> 선택</a:t>
            </a:r>
            <a:r>
              <a:rPr lang="en-US" altLang="ko-KR" sz="1200" dirty="0" smtClean="0"/>
              <a:t>(</a:t>
            </a:r>
            <a:r>
              <a:rPr lang="ko-KR" altLang="en-US" sz="1200" dirty="0" smtClean="0"/>
              <a:t>선택한 증명서 종류에 따라 해당하는 폐기물만 조회</a:t>
            </a:r>
            <a:r>
              <a:rPr lang="en-US" altLang="ko-KR" sz="1200" dirty="0"/>
              <a:t>)</a:t>
            </a:r>
            <a:r>
              <a:rPr lang="ko-KR" altLang="en-US" sz="1200" dirty="0" smtClean="0"/>
              <a:t> </a:t>
            </a:r>
            <a:endParaRPr lang="en-US" altLang="ko-KR" sz="1200" dirty="0" smtClean="0"/>
          </a:p>
          <a:p>
            <a:endParaRPr lang="en-US" altLang="ko-KR" sz="1200" dirty="0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200" y="559142"/>
            <a:ext cx="9716597" cy="2444804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6281365" y="573254"/>
            <a:ext cx="859032" cy="23562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3570136" y="1313679"/>
            <a:ext cx="310101" cy="25918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오른쪽으로 구부러진 화살표 10"/>
          <p:cNvSpPr/>
          <p:nvPr/>
        </p:nvSpPr>
        <p:spPr>
          <a:xfrm rot="20045862">
            <a:off x="3388861" y="1500115"/>
            <a:ext cx="478061" cy="936828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6108759" y="442370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1</a:t>
            </a:r>
          </a:p>
          <a:p>
            <a:pPr algn="ctr"/>
            <a:endParaRPr lang="ko-KR" altLang="en-US" sz="2400" dirty="0"/>
          </a:p>
        </p:txBody>
      </p:sp>
      <p:sp>
        <p:nvSpPr>
          <p:cNvPr id="13" name="타원 12"/>
          <p:cNvSpPr/>
          <p:nvPr/>
        </p:nvSpPr>
        <p:spPr>
          <a:xfrm>
            <a:off x="3449034" y="1138944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2</a:t>
            </a:r>
          </a:p>
          <a:p>
            <a:pPr algn="ctr"/>
            <a:endParaRPr lang="ko-KR" altLang="en-US" sz="2400" dirty="0"/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5755" y="1698549"/>
            <a:ext cx="3939404" cy="290394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0070C0"/>
            </a:solidFill>
          </a:ln>
        </p:spPr>
      </p:pic>
      <p:sp>
        <p:nvSpPr>
          <p:cNvPr id="14" name="직사각형 13"/>
          <p:cNvSpPr/>
          <p:nvPr/>
        </p:nvSpPr>
        <p:spPr>
          <a:xfrm>
            <a:off x="4102875" y="2305880"/>
            <a:ext cx="3832528" cy="238539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타원 16"/>
          <p:cNvSpPr/>
          <p:nvPr/>
        </p:nvSpPr>
        <p:spPr>
          <a:xfrm>
            <a:off x="5591668" y="5143483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1</a:t>
            </a:r>
          </a:p>
          <a:p>
            <a:pPr algn="ctr"/>
            <a:endParaRPr lang="ko-KR" altLang="en-US" sz="2400" dirty="0"/>
          </a:p>
        </p:txBody>
      </p:sp>
      <p:sp>
        <p:nvSpPr>
          <p:cNvPr id="15" name="타원 14"/>
          <p:cNvSpPr/>
          <p:nvPr/>
        </p:nvSpPr>
        <p:spPr>
          <a:xfrm>
            <a:off x="4063119" y="2116094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3</a:t>
            </a:r>
          </a:p>
          <a:p>
            <a:pPr algn="ctr"/>
            <a:endParaRPr lang="ko-KR" altLang="en-US" sz="2400" dirty="0"/>
          </a:p>
        </p:txBody>
      </p:sp>
      <p:sp>
        <p:nvSpPr>
          <p:cNvPr id="18" name="타원 17"/>
          <p:cNvSpPr/>
          <p:nvPr/>
        </p:nvSpPr>
        <p:spPr>
          <a:xfrm>
            <a:off x="3125620" y="5524912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2</a:t>
            </a:r>
          </a:p>
          <a:p>
            <a:pPr algn="ctr"/>
            <a:r>
              <a:rPr lang="en-US" altLang="ko-KR" sz="2400" dirty="0" smtClean="0"/>
              <a:t>   </a:t>
            </a:r>
            <a:endParaRPr lang="ko-KR" altLang="en-US" sz="2400" dirty="0"/>
          </a:p>
        </p:txBody>
      </p:sp>
      <p:sp>
        <p:nvSpPr>
          <p:cNvPr id="19" name="직사각형 18"/>
          <p:cNvSpPr/>
          <p:nvPr/>
        </p:nvSpPr>
        <p:spPr>
          <a:xfrm>
            <a:off x="4094924" y="2911849"/>
            <a:ext cx="3832528" cy="22117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타원 19"/>
          <p:cNvSpPr/>
          <p:nvPr/>
        </p:nvSpPr>
        <p:spPr>
          <a:xfrm>
            <a:off x="3954123" y="2730334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5</a:t>
            </a:r>
          </a:p>
          <a:p>
            <a:pPr algn="ctr"/>
            <a:endParaRPr lang="ko-KR" altLang="en-US" sz="2400" dirty="0"/>
          </a:p>
        </p:txBody>
      </p:sp>
      <p:sp>
        <p:nvSpPr>
          <p:cNvPr id="21" name="타원 20"/>
          <p:cNvSpPr/>
          <p:nvPr/>
        </p:nvSpPr>
        <p:spPr>
          <a:xfrm>
            <a:off x="950351" y="5894785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3</a:t>
            </a:r>
          </a:p>
          <a:p>
            <a:pPr algn="ctr"/>
            <a:r>
              <a:rPr lang="en-US" altLang="ko-KR" sz="2400" dirty="0" smtClean="0"/>
              <a:t>  </a:t>
            </a:r>
            <a:endParaRPr lang="ko-KR" altLang="en-US" sz="2400" dirty="0"/>
          </a:p>
        </p:txBody>
      </p:sp>
      <p:sp>
        <p:nvSpPr>
          <p:cNvPr id="22" name="직사각형 21"/>
          <p:cNvSpPr/>
          <p:nvPr/>
        </p:nvSpPr>
        <p:spPr>
          <a:xfrm>
            <a:off x="6642898" y="2065651"/>
            <a:ext cx="621018" cy="19858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타원 22"/>
          <p:cNvSpPr/>
          <p:nvPr/>
        </p:nvSpPr>
        <p:spPr>
          <a:xfrm>
            <a:off x="6494146" y="1888282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4</a:t>
            </a:r>
          </a:p>
          <a:p>
            <a:pPr algn="ctr"/>
            <a:endParaRPr lang="ko-KR" altLang="en-US" sz="2400" dirty="0"/>
          </a:p>
        </p:txBody>
      </p:sp>
      <p:sp>
        <p:nvSpPr>
          <p:cNvPr id="24" name="타원 23"/>
          <p:cNvSpPr/>
          <p:nvPr/>
        </p:nvSpPr>
        <p:spPr>
          <a:xfrm>
            <a:off x="3570136" y="5863612"/>
            <a:ext cx="316155" cy="283582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4</a:t>
            </a:r>
          </a:p>
          <a:p>
            <a:pPr algn="ctr"/>
            <a:endParaRPr lang="ko-KR" altLang="en-US" sz="2400" dirty="0"/>
          </a:p>
        </p:txBody>
      </p:sp>
      <p:sp>
        <p:nvSpPr>
          <p:cNvPr id="25" name="타원 24"/>
          <p:cNvSpPr/>
          <p:nvPr/>
        </p:nvSpPr>
        <p:spPr>
          <a:xfrm>
            <a:off x="950351" y="6268501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5</a:t>
            </a:r>
          </a:p>
          <a:p>
            <a:pPr algn="ctr"/>
            <a:endParaRPr lang="ko-KR" altLang="en-US" sz="2400" dirty="0"/>
          </a:p>
        </p:txBody>
      </p:sp>
      <p:sp>
        <p:nvSpPr>
          <p:cNvPr id="26" name="슬라이드 번호 개체 틀 7"/>
          <p:cNvSpPr>
            <a:spLocks noGrp="1"/>
          </p:cNvSpPr>
          <p:nvPr>
            <p:ph type="sldNum" sz="quarter" idx="12"/>
          </p:nvPr>
        </p:nvSpPr>
        <p:spPr>
          <a:xfrm>
            <a:off x="11402170" y="6383150"/>
            <a:ext cx="683339" cy="365125"/>
          </a:xfrm>
        </p:spPr>
        <p:txBody>
          <a:bodyPr/>
          <a:lstStyle/>
          <a:p>
            <a:pPr algn="ctr"/>
            <a:r>
              <a:rPr lang="en-US" altLang="ko-KR" dirty="0" smtClean="0"/>
              <a:t>- 4 -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64617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9919" y="254636"/>
            <a:ext cx="252986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ko-KR" altLang="en-US" sz="1400" dirty="0" smtClean="0"/>
              <a:t>증명서 추가 </a:t>
            </a:r>
            <a:r>
              <a:rPr lang="en-US" altLang="ko-KR" sz="1400" dirty="0" smtClean="0"/>
              <a:t>- </a:t>
            </a:r>
            <a:r>
              <a:rPr lang="ko-KR" altLang="en-US" sz="1400" dirty="0" smtClean="0"/>
              <a:t>건설폐기물</a:t>
            </a:r>
            <a:endParaRPr lang="ko-KR" altLang="en-US" sz="1400" dirty="0"/>
          </a:p>
        </p:txBody>
      </p:sp>
      <p:sp>
        <p:nvSpPr>
          <p:cNvPr id="9" name="TextBox 8"/>
          <p:cNvSpPr txBox="1"/>
          <p:nvPr/>
        </p:nvSpPr>
        <p:spPr>
          <a:xfrm>
            <a:off x="576919" y="4954907"/>
            <a:ext cx="10760889" cy="175432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endParaRPr lang="en-US" altLang="ko-KR" sz="1200" dirty="0" smtClean="0"/>
          </a:p>
          <a:p>
            <a:r>
              <a:rPr lang="en-US" altLang="ko-KR" sz="1200" dirty="0" smtClean="0"/>
              <a:t>1.         </a:t>
            </a:r>
            <a:r>
              <a:rPr lang="ko-KR" altLang="en-US" sz="1200" dirty="0" smtClean="0"/>
              <a:t>성질</a:t>
            </a:r>
            <a:r>
              <a:rPr lang="en-US" altLang="ko-KR" sz="1200" dirty="0" smtClean="0"/>
              <a:t>·</a:t>
            </a:r>
            <a:r>
              <a:rPr lang="ko-KR" altLang="en-US" sz="1200" dirty="0" smtClean="0"/>
              <a:t>상태</a:t>
            </a:r>
            <a:r>
              <a:rPr lang="en-US" altLang="ko-KR" sz="1200" dirty="0" smtClean="0"/>
              <a:t>, </a:t>
            </a:r>
            <a:r>
              <a:rPr lang="ko-KR" altLang="en-US" sz="1200" dirty="0" smtClean="0"/>
              <a:t>배출주기 및 </a:t>
            </a:r>
            <a:r>
              <a:rPr lang="ko-KR" altLang="en-US" sz="1200" dirty="0" smtClean="0"/>
              <a:t>처리량 입력</a:t>
            </a:r>
            <a:endParaRPr lang="en-US" altLang="ko-KR" sz="1200" dirty="0" smtClean="0"/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</a:t>
            </a:r>
            <a:r>
              <a:rPr lang="en-US" altLang="ko-KR" sz="12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※ </a:t>
            </a:r>
            <a:r>
              <a:rPr lang="ko-KR" altLang="en-US" sz="1200" dirty="0" smtClean="0"/>
              <a:t>배출주기는 직접 수기입력 합니다</a:t>
            </a:r>
            <a:r>
              <a:rPr lang="en-US" altLang="ko-KR" sz="1200" dirty="0" smtClean="0"/>
              <a:t>.   </a:t>
            </a:r>
            <a:r>
              <a:rPr lang="en-US" altLang="ko-KR" sz="12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※</a:t>
            </a:r>
            <a:r>
              <a:rPr lang="ko-KR" altLang="en-US" sz="1200" dirty="0" smtClean="0"/>
              <a:t>연 </a:t>
            </a:r>
            <a:r>
              <a:rPr lang="ko-KR" altLang="en-US" sz="1200" dirty="0" smtClean="0"/>
              <a:t>처리량 </a:t>
            </a:r>
            <a:r>
              <a:rPr lang="ko-KR" altLang="en-US" sz="1200" dirty="0" smtClean="0"/>
              <a:t>입력 시 </a:t>
            </a:r>
            <a:r>
              <a:rPr lang="ko-KR" altLang="en-US" sz="1200" dirty="0" smtClean="0"/>
              <a:t>연</a:t>
            </a:r>
            <a:r>
              <a:rPr lang="en-US" altLang="ko-KR" sz="1200" dirty="0" smtClean="0"/>
              <a:t>,</a:t>
            </a:r>
            <a:r>
              <a:rPr lang="ko-KR" altLang="en-US" sz="1200" dirty="0" smtClean="0"/>
              <a:t>월 </a:t>
            </a:r>
            <a:r>
              <a:rPr lang="ko-KR" altLang="en-US" sz="1200" dirty="0" smtClean="0"/>
              <a:t>배출량이 자동 입력됩니다</a:t>
            </a:r>
            <a:r>
              <a:rPr lang="en-US" altLang="ko-KR" sz="1200" dirty="0" smtClean="0"/>
              <a:t>.</a:t>
            </a:r>
          </a:p>
          <a:p>
            <a:endParaRPr lang="en-US" altLang="ko-KR" sz="1200" dirty="0" smtClean="0"/>
          </a:p>
          <a:p>
            <a:r>
              <a:rPr lang="en-US" altLang="ko-KR" sz="1200" dirty="0" smtClean="0"/>
              <a:t>2.</a:t>
            </a:r>
            <a:r>
              <a:rPr lang="ko-KR" altLang="en-US" sz="1200" dirty="0" smtClean="0"/>
              <a:t>        운반자의 돋보기모양 더블클릭</a:t>
            </a:r>
            <a:r>
              <a:rPr lang="en-US" altLang="ko-KR" sz="1200" dirty="0" smtClean="0"/>
              <a:t>,        </a:t>
            </a:r>
            <a:r>
              <a:rPr lang="ko-KR" altLang="en-US" sz="1200" dirty="0" err="1" smtClean="0"/>
              <a:t>업체명</a:t>
            </a:r>
            <a:r>
              <a:rPr lang="ko-KR" altLang="en-US" sz="1200" dirty="0" smtClean="0"/>
              <a:t> 또는 사업자등록번호를 입력하고        조회버튼</a:t>
            </a:r>
            <a:r>
              <a:rPr lang="en-US" altLang="ko-KR" sz="1200" dirty="0" smtClean="0"/>
              <a:t> </a:t>
            </a:r>
            <a:r>
              <a:rPr lang="ko-KR" altLang="en-US" sz="1200" dirty="0" smtClean="0"/>
              <a:t>클릭</a:t>
            </a:r>
            <a:endParaRPr lang="en-US" altLang="ko-KR" sz="1200" dirty="0" smtClean="0"/>
          </a:p>
          <a:p>
            <a:endParaRPr lang="en-US" altLang="ko-KR" sz="1200" dirty="0" smtClean="0"/>
          </a:p>
          <a:p>
            <a:pPr marL="228600" indent="-228600">
              <a:buAutoNum type="arabicPeriod" startAt="3"/>
            </a:pPr>
            <a:r>
              <a:rPr lang="ko-KR" altLang="en-US" sz="1200" dirty="0" smtClean="0"/>
              <a:t>      조회된 업체 중 해당업체를 더블클릭</a:t>
            </a:r>
            <a:r>
              <a:rPr lang="en-US" altLang="ko-KR" sz="1200" dirty="0" smtClean="0"/>
              <a:t>   </a:t>
            </a:r>
            <a:r>
              <a:rPr lang="en-US" altLang="ko-KR" sz="12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※</a:t>
            </a:r>
            <a:r>
              <a:rPr lang="ko-KR" altLang="en-US" sz="1200" dirty="0" err="1" smtClean="0"/>
              <a:t>처리자도</a:t>
            </a:r>
            <a:r>
              <a:rPr lang="ko-KR" altLang="en-US" sz="1200" dirty="0" smtClean="0"/>
              <a:t> 동일한 방법으로 조회하여 입력합니다</a:t>
            </a:r>
            <a:r>
              <a:rPr lang="en-US" altLang="ko-KR" sz="1200" dirty="0" smtClean="0"/>
              <a:t>.</a:t>
            </a:r>
          </a:p>
          <a:p>
            <a:pPr marL="228600" indent="-228600">
              <a:buAutoNum type="arabicPeriod" startAt="3"/>
            </a:pPr>
            <a:endParaRPr lang="en-US" altLang="ko-KR" sz="1200" dirty="0"/>
          </a:p>
          <a:p>
            <a:pPr marL="228600" indent="-228600">
              <a:buAutoNum type="arabicPeriod" startAt="3"/>
            </a:pPr>
            <a:r>
              <a:rPr lang="ko-KR" altLang="en-US" sz="1200" dirty="0" smtClean="0"/>
              <a:t>      처리방법의 화살표를 클릭하여 해당하는 처리방법을 선택</a:t>
            </a:r>
            <a:endParaRPr lang="en-US" altLang="ko-KR" sz="1200" dirty="0" smtClean="0"/>
          </a:p>
        </p:txBody>
      </p:sp>
      <p:sp>
        <p:nvSpPr>
          <p:cNvPr id="6" name="아래로 구부러진 화살표 5"/>
          <p:cNvSpPr/>
          <p:nvPr/>
        </p:nvSpPr>
        <p:spPr>
          <a:xfrm rot="4527316">
            <a:off x="7703856" y="1374478"/>
            <a:ext cx="286072" cy="159434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799" y="562413"/>
            <a:ext cx="10344133" cy="1398315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4834468" y="1499576"/>
            <a:ext cx="1930400" cy="25975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799" y="1936260"/>
            <a:ext cx="10276400" cy="981231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5293" y="2479690"/>
            <a:ext cx="3983038" cy="2375794"/>
          </a:xfrm>
          <a:prstGeom prst="rect">
            <a:avLst/>
          </a:prstGeom>
          <a:ln w="28575">
            <a:solidFill>
              <a:srgbClr val="0070C0"/>
            </a:solidFill>
          </a:ln>
        </p:spPr>
      </p:pic>
      <p:sp>
        <p:nvSpPr>
          <p:cNvPr id="10" name="타원 9"/>
          <p:cNvSpPr/>
          <p:nvPr/>
        </p:nvSpPr>
        <p:spPr>
          <a:xfrm>
            <a:off x="905364" y="5125642"/>
            <a:ext cx="297503" cy="238909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1</a:t>
            </a:r>
          </a:p>
          <a:p>
            <a:pPr algn="ctr"/>
            <a:endParaRPr lang="ko-KR" altLang="en-US" sz="2400" dirty="0"/>
          </a:p>
        </p:txBody>
      </p:sp>
      <p:sp>
        <p:nvSpPr>
          <p:cNvPr id="12" name="타원 11"/>
          <p:cNvSpPr/>
          <p:nvPr/>
        </p:nvSpPr>
        <p:spPr>
          <a:xfrm>
            <a:off x="4685714" y="1412244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1</a:t>
            </a:r>
          </a:p>
          <a:p>
            <a:pPr algn="ctr"/>
            <a:endParaRPr lang="ko-KR" altLang="en-US" sz="2400" dirty="0"/>
          </a:p>
        </p:txBody>
      </p:sp>
      <p:sp>
        <p:nvSpPr>
          <p:cNvPr id="13" name="직사각형 12"/>
          <p:cNvSpPr/>
          <p:nvPr/>
        </p:nvSpPr>
        <p:spPr>
          <a:xfrm>
            <a:off x="5655733" y="2564521"/>
            <a:ext cx="301631" cy="27344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타원 13"/>
          <p:cNvSpPr/>
          <p:nvPr/>
        </p:nvSpPr>
        <p:spPr>
          <a:xfrm>
            <a:off x="5416014" y="2542113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2</a:t>
            </a:r>
          </a:p>
          <a:p>
            <a:pPr algn="ctr"/>
            <a:endParaRPr lang="ko-KR" altLang="en-US" sz="2400" dirty="0"/>
          </a:p>
        </p:txBody>
      </p:sp>
      <p:sp>
        <p:nvSpPr>
          <p:cNvPr id="15" name="오른쪽으로 구부러진 화살표 14"/>
          <p:cNvSpPr/>
          <p:nvPr/>
        </p:nvSpPr>
        <p:spPr>
          <a:xfrm rot="20045862">
            <a:off x="5606033" y="2806964"/>
            <a:ext cx="478061" cy="936828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905361" y="5679413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2</a:t>
            </a:r>
          </a:p>
          <a:p>
            <a:pPr algn="ctr"/>
            <a:endParaRPr lang="ko-KR" altLang="en-US" sz="2400" dirty="0"/>
          </a:p>
        </p:txBody>
      </p:sp>
      <p:sp>
        <p:nvSpPr>
          <p:cNvPr id="7" name="직사각형 6"/>
          <p:cNvSpPr/>
          <p:nvPr/>
        </p:nvSpPr>
        <p:spPr>
          <a:xfrm>
            <a:off x="6386839" y="3175503"/>
            <a:ext cx="3719946" cy="219711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타원 16"/>
          <p:cNvSpPr/>
          <p:nvPr/>
        </p:nvSpPr>
        <p:spPr>
          <a:xfrm>
            <a:off x="6255293" y="3012403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3</a:t>
            </a:r>
          </a:p>
          <a:p>
            <a:pPr algn="ctr"/>
            <a:endParaRPr lang="ko-KR" altLang="en-US" sz="2400" dirty="0"/>
          </a:p>
        </p:txBody>
      </p:sp>
      <p:sp>
        <p:nvSpPr>
          <p:cNvPr id="18" name="타원 17"/>
          <p:cNvSpPr/>
          <p:nvPr/>
        </p:nvSpPr>
        <p:spPr>
          <a:xfrm>
            <a:off x="3435550" y="5679413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3</a:t>
            </a:r>
          </a:p>
          <a:p>
            <a:pPr algn="ctr"/>
            <a:endParaRPr lang="ko-KR" altLang="en-US" sz="2400" dirty="0"/>
          </a:p>
        </p:txBody>
      </p:sp>
      <p:sp>
        <p:nvSpPr>
          <p:cNvPr id="20" name="직사각형 19"/>
          <p:cNvSpPr/>
          <p:nvPr/>
        </p:nvSpPr>
        <p:spPr>
          <a:xfrm>
            <a:off x="9007536" y="2880091"/>
            <a:ext cx="557331" cy="22158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타원 18"/>
          <p:cNvSpPr/>
          <p:nvPr/>
        </p:nvSpPr>
        <p:spPr>
          <a:xfrm>
            <a:off x="8828774" y="2749603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4</a:t>
            </a:r>
          </a:p>
          <a:p>
            <a:pPr algn="ctr"/>
            <a:endParaRPr lang="ko-KR" altLang="en-US" sz="2400" dirty="0"/>
          </a:p>
        </p:txBody>
      </p:sp>
      <p:sp>
        <p:nvSpPr>
          <p:cNvPr id="21" name="타원 20"/>
          <p:cNvSpPr/>
          <p:nvPr/>
        </p:nvSpPr>
        <p:spPr>
          <a:xfrm>
            <a:off x="6654319" y="5679413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4</a:t>
            </a:r>
          </a:p>
          <a:p>
            <a:pPr algn="ctr"/>
            <a:endParaRPr lang="ko-KR" altLang="en-US" sz="2400" dirty="0"/>
          </a:p>
        </p:txBody>
      </p:sp>
      <p:sp>
        <p:nvSpPr>
          <p:cNvPr id="22" name="직사각형 21"/>
          <p:cNvSpPr/>
          <p:nvPr/>
        </p:nvSpPr>
        <p:spPr>
          <a:xfrm>
            <a:off x="6306095" y="4492986"/>
            <a:ext cx="3887772" cy="23158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타원 22"/>
          <p:cNvSpPr/>
          <p:nvPr/>
        </p:nvSpPr>
        <p:spPr>
          <a:xfrm>
            <a:off x="6167194" y="4326878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5</a:t>
            </a:r>
          </a:p>
          <a:p>
            <a:pPr algn="ctr"/>
            <a:endParaRPr lang="ko-KR" altLang="en-US" sz="2400" dirty="0"/>
          </a:p>
        </p:txBody>
      </p:sp>
      <p:sp>
        <p:nvSpPr>
          <p:cNvPr id="24" name="타원 23"/>
          <p:cNvSpPr/>
          <p:nvPr/>
        </p:nvSpPr>
        <p:spPr>
          <a:xfrm>
            <a:off x="905362" y="6042601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5</a:t>
            </a:r>
          </a:p>
          <a:p>
            <a:pPr algn="ctr"/>
            <a:endParaRPr lang="ko-KR" altLang="en-US" sz="2400" dirty="0"/>
          </a:p>
        </p:txBody>
      </p:sp>
      <p:pic>
        <p:nvPicPr>
          <p:cNvPr id="26" name="그림 2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092" y="3113406"/>
            <a:ext cx="4861922" cy="1054275"/>
          </a:xfrm>
          <a:prstGeom prst="rect">
            <a:avLst/>
          </a:prstGeom>
        </p:spPr>
      </p:pic>
      <p:sp>
        <p:nvSpPr>
          <p:cNvPr id="28" name="직사각형 27"/>
          <p:cNvSpPr/>
          <p:nvPr/>
        </p:nvSpPr>
        <p:spPr>
          <a:xfrm>
            <a:off x="3966072" y="3801153"/>
            <a:ext cx="275422" cy="36652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타원 28"/>
          <p:cNvSpPr/>
          <p:nvPr/>
        </p:nvSpPr>
        <p:spPr>
          <a:xfrm>
            <a:off x="3700002" y="3849551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6</a:t>
            </a:r>
          </a:p>
          <a:p>
            <a:pPr algn="ctr"/>
            <a:endParaRPr lang="ko-KR" altLang="en-US" sz="2400" dirty="0"/>
          </a:p>
        </p:txBody>
      </p:sp>
      <p:sp>
        <p:nvSpPr>
          <p:cNvPr id="30" name="타원 29"/>
          <p:cNvSpPr/>
          <p:nvPr/>
        </p:nvSpPr>
        <p:spPr>
          <a:xfrm>
            <a:off x="905361" y="6404824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6</a:t>
            </a:r>
          </a:p>
          <a:p>
            <a:pPr algn="ctr"/>
            <a:endParaRPr lang="ko-KR" altLang="en-US" sz="2400" dirty="0"/>
          </a:p>
        </p:txBody>
      </p:sp>
      <p:sp>
        <p:nvSpPr>
          <p:cNvPr id="31" name="슬라이드 번호 개체 틀 7"/>
          <p:cNvSpPr>
            <a:spLocks noGrp="1"/>
          </p:cNvSpPr>
          <p:nvPr>
            <p:ph type="sldNum" sz="quarter" idx="12"/>
          </p:nvPr>
        </p:nvSpPr>
        <p:spPr>
          <a:xfrm>
            <a:off x="11402170" y="6383150"/>
            <a:ext cx="683339" cy="365125"/>
          </a:xfrm>
        </p:spPr>
        <p:txBody>
          <a:bodyPr/>
          <a:lstStyle/>
          <a:p>
            <a:pPr algn="ctr"/>
            <a:r>
              <a:rPr lang="en-US" altLang="ko-KR" dirty="0" smtClean="0"/>
              <a:t>- 5 -</a:t>
            </a:r>
            <a:endParaRPr lang="ko-KR" altLang="en-US" dirty="0"/>
          </a:p>
        </p:txBody>
      </p:sp>
      <p:sp>
        <p:nvSpPr>
          <p:cNvPr id="11" name="오른쪽 화살표 10"/>
          <p:cNvSpPr/>
          <p:nvPr/>
        </p:nvSpPr>
        <p:spPr>
          <a:xfrm>
            <a:off x="7349067" y="1412244"/>
            <a:ext cx="2582333" cy="458889"/>
          </a:xfrm>
          <a:prstGeom prst="rightArrow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직사각형 31"/>
          <p:cNvSpPr/>
          <p:nvPr/>
        </p:nvSpPr>
        <p:spPr>
          <a:xfrm>
            <a:off x="10064453" y="1465707"/>
            <a:ext cx="1678814" cy="36186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TextBox 24"/>
          <p:cNvSpPr txBox="1"/>
          <p:nvPr/>
        </p:nvSpPr>
        <p:spPr>
          <a:xfrm>
            <a:off x="10228675" y="1456510"/>
            <a:ext cx="14205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처리량 입력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80248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9919" y="254636"/>
            <a:ext cx="252986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ko-KR" altLang="en-US" sz="1400" dirty="0" smtClean="0"/>
              <a:t>증명서 추가 </a:t>
            </a:r>
            <a:r>
              <a:rPr lang="en-US" altLang="ko-KR" sz="1400" dirty="0" smtClean="0"/>
              <a:t>- </a:t>
            </a:r>
            <a:r>
              <a:rPr lang="ko-KR" altLang="en-US" sz="1400" dirty="0" smtClean="0"/>
              <a:t>건설폐기물</a:t>
            </a:r>
            <a:endParaRPr lang="ko-KR" altLang="en-US" sz="1400" dirty="0"/>
          </a:p>
        </p:txBody>
      </p:sp>
      <p:sp>
        <p:nvSpPr>
          <p:cNvPr id="10" name="TextBox 9"/>
          <p:cNvSpPr txBox="1"/>
          <p:nvPr/>
        </p:nvSpPr>
        <p:spPr>
          <a:xfrm>
            <a:off x="556256" y="4564163"/>
            <a:ext cx="10821789" cy="138499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endParaRPr lang="en-US" altLang="ko-KR" sz="1200" dirty="0" smtClean="0"/>
          </a:p>
          <a:p>
            <a:r>
              <a:rPr lang="en-US" altLang="ko-KR" sz="12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※ </a:t>
            </a:r>
            <a:r>
              <a:rPr lang="ko-KR" altLang="en-US" sz="1200" dirty="0" smtClean="0"/>
              <a:t>증명서의 기초정보를 입력 한 후 해당 해당증명서</a:t>
            </a:r>
            <a:r>
              <a:rPr lang="en-US" altLang="ko-KR" sz="1200" dirty="0" smtClean="0"/>
              <a:t>(</a:t>
            </a:r>
            <a:r>
              <a:rPr lang="ko-KR" altLang="en-US" sz="1200" dirty="0" err="1" smtClean="0"/>
              <a:t>건설폐기물처리계획신고필증</a:t>
            </a:r>
            <a:r>
              <a:rPr lang="en-US" altLang="ko-KR" sz="1200" dirty="0" smtClean="0"/>
              <a:t>)</a:t>
            </a:r>
            <a:r>
              <a:rPr lang="ko-KR" altLang="en-US" sz="1200" dirty="0"/>
              <a:t>를</a:t>
            </a:r>
            <a:r>
              <a:rPr lang="ko-KR" altLang="en-US" sz="1200" dirty="0" smtClean="0"/>
              <a:t> </a:t>
            </a:r>
            <a:r>
              <a:rPr lang="ko-KR" altLang="en-US" sz="1200" b="1" dirty="0" err="1" smtClean="0"/>
              <a:t>파일첨부</a:t>
            </a:r>
            <a:r>
              <a:rPr lang="ko-KR" altLang="en-US" sz="1200" dirty="0" err="1" smtClean="0"/>
              <a:t>하거나</a:t>
            </a:r>
            <a:r>
              <a:rPr lang="ko-KR" altLang="en-US" sz="1200" dirty="0" smtClean="0"/>
              <a:t> </a:t>
            </a:r>
            <a:r>
              <a:rPr lang="ko-KR" altLang="en-US" sz="1200" b="1" dirty="0" smtClean="0"/>
              <a:t>팩스로 송부</a:t>
            </a:r>
            <a:r>
              <a:rPr lang="en-US" altLang="ko-KR" sz="1200" dirty="0" smtClean="0"/>
              <a:t>(</a:t>
            </a:r>
            <a:r>
              <a:rPr lang="ko-KR" altLang="en-US" sz="1200" dirty="0"/>
              <a:t>관할 </a:t>
            </a:r>
            <a:r>
              <a:rPr lang="ko-KR" altLang="en-US" sz="1200" dirty="0" smtClean="0"/>
              <a:t>지역본부</a:t>
            </a:r>
            <a:r>
              <a:rPr lang="en-US" altLang="ko-KR" sz="1200" dirty="0" smtClean="0"/>
              <a:t>)</a:t>
            </a:r>
            <a:r>
              <a:rPr lang="ko-KR" altLang="en-US" sz="1200" dirty="0" smtClean="0"/>
              <a:t>하셔야 합니다</a:t>
            </a:r>
            <a:endParaRPr lang="en-US" altLang="ko-KR" sz="1200" dirty="0" smtClean="0"/>
          </a:p>
          <a:p>
            <a:endParaRPr lang="en-US" altLang="ko-KR" sz="1200" dirty="0" smtClean="0"/>
          </a:p>
          <a:p>
            <a:r>
              <a:rPr lang="en-US" altLang="ko-KR" sz="1200" dirty="0" smtClean="0"/>
              <a:t>1. </a:t>
            </a:r>
            <a:r>
              <a:rPr lang="ko-KR" altLang="en-US" sz="1200" dirty="0" smtClean="0"/>
              <a:t>파일첨부의 경우        </a:t>
            </a:r>
            <a:r>
              <a:rPr lang="ko-KR" altLang="en-US" sz="1200" dirty="0" err="1" smtClean="0"/>
              <a:t>파일올리기</a:t>
            </a:r>
            <a:r>
              <a:rPr lang="ko-KR" altLang="en-US" sz="1200" dirty="0" smtClean="0"/>
              <a:t> 클릭</a:t>
            </a:r>
            <a:r>
              <a:rPr lang="en-US" altLang="ko-KR" sz="1200" dirty="0" smtClean="0"/>
              <a:t>,        </a:t>
            </a:r>
            <a:r>
              <a:rPr lang="ko-KR" altLang="en-US" sz="1200" dirty="0" smtClean="0"/>
              <a:t>찾아보기를 클릭하여 해당 증명서 선택 후        업로드버튼 클릭</a:t>
            </a:r>
            <a:endParaRPr lang="en-US" altLang="ko-KR" sz="1200" dirty="0" smtClean="0"/>
          </a:p>
          <a:p>
            <a:pPr marL="228600" indent="-228600">
              <a:buAutoNum type="arabicPeriod"/>
            </a:pPr>
            <a:endParaRPr lang="en-US" altLang="ko-KR" sz="1200" dirty="0"/>
          </a:p>
          <a:p>
            <a:r>
              <a:rPr lang="en-US" altLang="ko-KR" sz="1200" dirty="0">
                <a:latin typeface="HY신명조" panose="02030600000101010101" pitchFamily="18" charset="-127"/>
                <a:ea typeface="HY신명조" panose="02030600000101010101" pitchFamily="18" charset="-127"/>
              </a:rPr>
              <a:t>※ </a:t>
            </a:r>
            <a:r>
              <a:rPr lang="ko-KR" altLang="en-US" sz="1200" dirty="0" smtClean="0"/>
              <a:t>첨부 파일의 총 크기는 </a:t>
            </a:r>
            <a:r>
              <a:rPr lang="en-US" altLang="ko-KR" sz="1200" dirty="0" smtClean="0"/>
              <a:t>10MB</a:t>
            </a:r>
            <a:r>
              <a:rPr lang="ko-KR" altLang="en-US" sz="1200" dirty="0" smtClean="0"/>
              <a:t>이하만 업로드 가능</a:t>
            </a:r>
            <a:endParaRPr lang="en-US" altLang="ko-KR" sz="1200" dirty="0" smtClean="0"/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</a:t>
            </a: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487" y="885551"/>
            <a:ext cx="10273839" cy="1452404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2924" y="2337955"/>
            <a:ext cx="4867275" cy="1704109"/>
          </a:xfrm>
          <a:prstGeom prst="rect">
            <a:avLst/>
          </a:prstGeom>
          <a:ln w="28575">
            <a:solidFill>
              <a:srgbClr val="0070C0"/>
            </a:solidFill>
          </a:ln>
        </p:spPr>
      </p:pic>
      <p:sp>
        <p:nvSpPr>
          <p:cNvPr id="11" name="직사각형 10"/>
          <p:cNvSpPr/>
          <p:nvPr/>
        </p:nvSpPr>
        <p:spPr>
          <a:xfrm>
            <a:off x="5049982" y="1288473"/>
            <a:ext cx="1392382" cy="38446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오른쪽으로 구부러진 화살표 11"/>
          <p:cNvSpPr/>
          <p:nvPr/>
        </p:nvSpPr>
        <p:spPr>
          <a:xfrm rot="20661788">
            <a:off x="4743203" y="1549215"/>
            <a:ext cx="613557" cy="1317192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4901229" y="1142259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1</a:t>
            </a:r>
          </a:p>
          <a:p>
            <a:pPr algn="ctr"/>
            <a:endParaRPr lang="ko-KR" altLang="en-US" sz="2400" dirty="0"/>
          </a:p>
        </p:txBody>
      </p:sp>
      <p:sp>
        <p:nvSpPr>
          <p:cNvPr id="14" name="타원 13"/>
          <p:cNvSpPr/>
          <p:nvPr/>
        </p:nvSpPr>
        <p:spPr>
          <a:xfrm>
            <a:off x="2040267" y="5102572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1</a:t>
            </a:r>
          </a:p>
          <a:p>
            <a:pPr algn="ctr"/>
            <a:endParaRPr lang="ko-KR" altLang="en-US" sz="2400" dirty="0"/>
          </a:p>
        </p:txBody>
      </p:sp>
      <p:sp>
        <p:nvSpPr>
          <p:cNvPr id="15" name="직사각형 14"/>
          <p:cNvSpPr/>
          <p:nvPr/>
        </p:nvSpPr>
        <p:spPr>
          <a:xfrm>
            <a:off x="8468591" y="3252874"/>
            <a:ext cx="893618" cy="23606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타원 16"/>
          <p:cNvSpPr/>
          <p:nvPr/>
        </p:nvSpPr>
        <p:spPr>
          <a:xfrm>
            <a:off x="3641856" y="5114054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2</a:t>
            </a:r>
          </a:p>
          <a:p>
            <a:pPr algn="ctr"/>
            <a:endParaRPr lang="ko-KR" altLang="en-US" sz="2400" dirty="0"/>
          </a:p>
        </p:txBody>
      </p:sp>
      <p:sp>
        <p:nvSpPr>
          <p:cNvPr id="18" name="직사각형 17"/>
          <p:cNvSpPr/>
          <p:nvPr/>
        </p:nvSpPr>
        <p:spPr>
          <a:xfrm>
            <a:off x="8198427" y="2883157"/>
            <a:ext cx="987137" cy="26528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타원 18"/>
          <p:cNvSpPr/>
          <p:nvPr/>
        </p:nvSpPr>
        <p:spPr>
          <a:xfrm>
            <a:off x="8198427" y="3239507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2</a:t>
            </a:r>
          </a:p>
          <a:p>
            <a:pPr algn="ctr"/>
            <a:endParaRPr lang="ko-KR" altLang="en-US" sz="2400" dirty="0"/>
          </a:p>
        </p:txBody>
      </p:sp>
      <p:sp>
        <p:nvSpPr>
          <p:cNvPr id="20" name="타원 19"/>
          <p:cNvSpPr/>
          <p:nvPr/>
        </p:nvSpPr>
        <p:spPr>
          <a:xfrm>
            <a:off x="6931440" y="5114054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3</a:t>
            </a:r>
          </a:p>
          <a:p>
            <a:pPr algn="ctr"/>
            <a:endParaRPr lang="ko-KR" altLang="en-US" sz="2400" dirty="0"/>
          </a:p>
        </p:txBody>
      </p:sp>
      <p:sp>
        <p:nvSpPr>
          <p:cNvPr id="21" name="타원 20"/>
          <p:cNvSpPr/>
          <p:nvPr/>
        </p:nvSpPr>
        <p:spPr>
          <a:xfrm>
            <a:off x="8104909" y="2723546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3</a:t>
            </a:r>
          </a:p>
          <a:p>
            <a:pPr algn="ctr"/>
            <a:endParaRPr lang="ko-KR" altLang="en-US" sz="2400" dirty="0"/>
          </a:p>
        </p:txBody>
      </p:sp>
      <p:sp>
        <p:nvSpPr>
          <p:cNvPr id="16" name="슬라이드 번호 개체 틀 7"/>
          <p:cNvSpPr>
            <a:spLocks noGrp="1"/>
          </p:cNvSpPr>
          <p:nvPr>
            <p:ph type="sldNum" sz="quarter" idx="12"/>
          </p:nvPr>
        </p:nvSpPr>
        <p:spPr>
          <a:xfrm>
            <a:off x="11402170" y="6383150"/>
            <a:ext cx="683339" cy="365125"/>
          </a:xfrm>
        </p:spPr>
        <p:txBody>
          <a:bodyPr/>
          <a:lstStyle/>
          <a:p>
            <a:pPr algn="ctr"/>
            <a:r>
              <a:rPr lang="en-US" altLang="ko-KR" dirty="0" smtClean="0"/>
              <a:t>- 6 -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02188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그림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289" y="634174"/>
            <a:ext cx="4745065" cy="4684171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0964" y="634173"/>
            <a:ext cx="4667597" cy="467738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19919" y="254636"/>
            <a:ext cx="252986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ko-KR" altLang="en-US" sz="1400" dirty="0" smtClean="0"/>
              <a:t>증명서 추가 </a:t>
            </a:r>
            <a:r>
              <a:rPr lang="en-US" altLang="ko-KR" sz="1400" dirty="0" smtClean="0"/>
              <a:t>- </a:t>
            </a:r>
            <a:r>
              <a:rPr lang="ko-KR" altLang="en-US" sz="1400" dirty="0" smtClean="0"/>
              <a:t>건설폐기물</a:t>
            </a:r>
            <a:endParaRPr lang="ko-KR" altLang="en-US" sz="1400" dirty="0"/>
          </a:p>
        </p:txBody>
      </p:sp>
      <p:sp>
        <p:nvSpPr>
          <p:cNvPr id="9" name="TextBox 8"/>
          <p:cNvSpPr txBox="1"/>
          <p:nvPr/>
        </p:nvSpPr>
        <p:spPr>
          <a:xfrm>
            <a:off x="656305" y="5362633"/>
            <a:ext cx="10576268" cy="138499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ko-KR" sz="1200" dirty="0" smtClean="0"/>
              <a:t>1. </a:t>
            </a:r>
            <a:r>
              <a:rPr lang="ko-KR" altLang="en-US" sz="1200" dirty="0" smtClean="0"/>
              <a:t>증명서의 내용을 모두 입력한 후 우측 상단의        저장 버튼 클릭</a:t>
            </a:r>
            <a:r>
              <a:rPr lang="en-US" altLang="ko-KR" sz="1200" dirty="0" smtClean="0"/>
              <a:t>, </a:t>
            </a:r>
            <a:r>
              <a:rPr lang="ko-KR" altLang="en-US" sz="1200" dirty="0" err="1" smtClean="0"/>
              <a:t>팝업창이</a:t>
            </a:r>
            <a:r>
              <a:rPr lang="ko-KR" altLang="en-US" sz="1200" dirty="0" smtClean="0"/>
              <a:t> 뜨면        확인 버튼 클릭</a:t>
            </a:r>
            <a:endParaRPr lang="en-US" altLang="ko-KR" sz="1200" dirty="0" smtClean="0"/>
          </a:p>
          <a:p>
            <a:endParaRPr lang="en-US" altLang="ko-KR" sz="1200" dirty="0" smtClean="0"/>
          </a:p>
          <a:p>
            <a:r>
              <a:rPr lang="en-US" altLang="ko-KR" sz="1200" dirty="0" smtClean="0"/>
              <a:t>2. </a:t>
            </a:r>
            <a:r>
              <a:rPr lang="ko-KR" altLang="en-US" sz="1200" dirty="0" smtClean="0"/>
              <a:t>저장 완료 후 변경신청 버튼이 활성화되면       변경신청 클릭</a:t>
            </a:r>
            <a:r>
              <a:rPr lang="en-US" altLang="ko-KR" sz="1200" dirty="0" smtClean="0"/>
              <a:t>, </a:t>
            </a:r>
            <a:r>
              <a:rPr lang="ko-KR" altLang="en-US" sz="1200" dirty="0" err="1" smtClean="0"/>
              <a:t>팝업창이</a:t>
            </a:r>
            <a:r>
              <a:rPr lang="ko-KR" altLang="en-US" sz="1200" dirty="0" smtClean="0"/>
              <a:t> 뜨면        확인 버튼 클릭</a:t>
            </a:r>
            <a:endParaRPr lang="en-US" altLang="ko-KR" sz="1200" dirty="0" smtClean="0"/>
          </a:p>
          <a:p>
            <a:endParaRPr lang="en-US" altLang="ko-KR" sz="1200" dirty="0"/>
          </a:p>
          <a:p>
            <a:r>
              <a:rPr lang="ko-KR" altLang="ko-KR" sz="12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※</a:t>
            </a:r>
            <a:r>
              <a:rPr lang="en-US" altLang="ko-KR" sz="12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 </a:t>
            </a:r>
            <a:r>
              <a:rPr lang="ko-KR" altLang="en-US" sz="12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저장하지 않을 내용은 변경신청 시 적용되지 않으니 변경 사항이 있을 경우 반드시 저장 완료 후 변경신청 하시기 바랍니다</a:t>
            </a:r>
            <a:r>
              <a:rPr lang="en-US" altLang="ko-KR" sz="12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.</a:t>
            </a:r>
            <a:endParaRPr lang="en-US" altLang="ko-KR" sz="1200" dirty="0" smtClean="0"/>
          </a:p>
          <a:p>
            <a:r>
              <a:rPr lang="ko-KR" altLang="ko-KR" sz="1200" dirty="0">
                <a:latin typeface="HY신명조" panose="02030600000101010101" pitchFamily="18" charset="-127"/>
                <a:ea typeface="HY신명조" panose="02030600000101010101" pitchFamily="18" charset="-127"/>
              </a:rPr>
              <a:t>※</a:t>
            </a:r>
            <a:r>
              <a:rPr lang="en-US" altLang="ko-KR" sz="1200" dirty="0">
                <a:latin typeface="HY신명조" panose="02030600000101010101" pitchFamily="18" charset="-127"/>
                <a:ea typeface="HY신명조" panose="02030600000101010101" pitchFamily="18" charset="-127"/>
              </a:rPr>
              <a:t> </a:t>
            </a:r>
            <a:r>
              <a:rPr lang="ko-KR" altLang="en-US" sz="1200" dirty="0">
                <a:latin typeface="HY신명조" panose="02030600000101010101" pitchFamily="18" charset="-127"/>
                <a:ea typeface="HY신명조" panose="02030600000101010101" pitchFamily="18" charset="-127"/>
              </a:rPr>
              <a:t>삭제를 원할 경우 삭제버튼을 클릭합니다</a:t>
            </a:r>
            <a:r>
              <a:rPr lang="en-US" altLang="ko-KR" sz="1200" dirty="0">
                <a:latin typeface="HY신명조" panose="02030600000101010101" pitchFamily="18" charset="-127"/>
                <a:ea typeface="HY신명조" panose="02030600000101010101" pitchFamily="18" charset="-127"/>
              </a:rPr>
              <a:t>. </a:t>
            </a:r>
            <a:endParaRPr lang="en-US" altLang="ko-KR" sz="1200" dirty="0" smtClean="0">
              <a:latin typeface="HY신명조" panose="02030600000101010101" pitchFamily="18" charset="-127"/>
              <a:ea typeface="HY신명조" panose="02030600000101010101" pitchFamily="18" charset="-127"/>
            </a:endParaRPr>
          </a:p>
          <a:p>
            <a:r>
              <a:rPr lang="ko-KR" altLang="ko-KR" sz="1200" b="1" dirty="0">
                <a:latin typeface="HY신명조" panose="02030600000101010101" pitchFamily="18" charset="-127"/>
                <a:ea typeface="HY신명조" panose="02030600000101010101" pitchFamily="18" charset="-127"/>
              </a:rPr>
              <a:t>※</a:t>
            </a:r>
            <a:r>
              <a:rPr lang="en-US" altLang="ko-KR" sz="1200" b="1" dirty="0">
                <a:latin typeface="HY신명조" panose="02030600000101010101" pitchFamily="18" charset="-127"/>
                <a:ea typeface="HY신명조" panose="02030600000101010101" pitchFamily="18" charset="-127"/>
              </a:rPr>
              <a:t> </a:t>
            </a:r>
            <a:r>
              <a:rPr lang="ko-KR" altLang="en-US" sz="1200" b="1" dirty="0">
                <a:latin typeface="HY신명조" panose="02030600000101010101" pitchFamily="18" charset="-127"/>
                <a:ea typeface="HY신명조" panose="02030600000101010101" pitchFamily="18" charset="-127"/>
              </a:rPr>
              <a:t>신청이 완료되었을 경우 </a:t>
            </a:r>
            <a:r>
              <a:rPr lang="ko-KR" altLang="en-US" sz="1200" b="1" dirty="0" err="1">
                <a:latin typeface="HY신명조" panose="02030600000101010101" pitchFamily="18" charset="-127"/>
                <a:ea typeface="HY신명조" panose="02030600000101010101" pitchFamily="18" charset="-127"/>
              </a:rPr>
              <a:t>알림톡</a:t>
            </a:r>
            <a:r>
              <a:rPr lang="ko-KR" altLang="en-US" sz="1200" b="1" dirty="0">
                <a:latin typeface="HY신명조" panose="02030600000101010101" pitchFamily="18" charset="-127"/>
                <a:ea typeface="HY신명조" panose="02030600000101010101" pitchFamily="18" charset="-127"/>
              </a:rPr>
              <a:t> 또는 </a:t>
            </a:r>
            <a:r>
              <a:rPr lang="ko-KR" altLang="en-US" sz="1200" b="1" dirty="0" err="1">
                <a:latin typeface="HY신명조" panose="02030600000101010101" pitchFamily="18" charset="-127"/>
                <a:ea typeface="HY신명조" panose="02030600000101010101" pitchFamily="18" charset="-127"/>
              </a:rPr>
              <a:t>문자메세지가</a:t>
            </a:r>
            <a:r>
              <a:rPr lang="ko-KR" altLang="en-US" sz="1200" b="1" dirty="0">
                <a:latin typeface="HY신명조" panose="02030600000101010101" pitchFamily="18" charset="-127"/>
                <a:ea typeface="HY신명조" panose="02030600000101010101" pitchFamily="18" charset="-127"/>
              </a:rPr>
              <a:t> 발송됩니다</a:t>
            </a:r>
            <a:r>
              <a:rPr lang="en-US" altLang="ko-KR" sz="1200" b="1" dirty="0">
                <a:latin typeface="HY신명조" panose="02030600000101010101" pitchFamily="18" charset="-127"/>
                <a:ea typeface="HY신명조" panose="02030600000101010101" pitchFamily="18" charset="-127"/>
              </a:rPr>
              <a:t>. </a:t>
            </a:r>
            <a:r>
              <a:rPr lang="ko-KR" altLang="en-US" sz="1200" b="1" dirty="0">
                <a:latin typeface="HY신명조" panose="02030600000101010101" pitchFamily="18" charset="-127"/>
                <a:ea typeface="HY신명조" panose="02030600000101010101" pitchFamily="18" charset="-127"/>
              </a:rPr>
              <a:t>휴대전화번호를 꼭 확인해주시기 바랍니다</a:t>
            </a:r>
            <a:r>
              <a:rPr lang="en-US" altLang="ko-KR" sz="1200" b="1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.</a:t>
            </a:r>
            <a:endParaRPr lang="en-US" altLang="ko-KR" sz="1200" b="1" dirty="0">
              <a:latin typeface="HY신명조" panose="02030600000101010101" pitchFamily="18" charset="-127"/>
              <a:ea typeface="HY신명조" panose="02030600000101010101" pitchFamily="18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4883726" y="1127566"/>
            <a:ext cx="581064" cy="26185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10172700" y="1164087"/>
            <a:ext cx="622457" cy="27061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오른쪽 화살표 9"/>
          <p:cNvSpPr/>
          <p:nvPr/>
        </p:nvSpPr>
        <p:spPr>
          <a:xfrm>
            <a:off x="5867700" y="2527837"/>
            <a:ext cx="541192" cy="42706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2241778" y="2675466"/>
            <a:ext cx="1166440" cy="1138320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2396349" y="3522518"/>
            <a:ext cx="467694" cy="21820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7543800" y="2675466"/>
            <a:ext cx="1973872" cy="1180660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8604906" y="3592168"/>
            <a:ext cx="430046" cy="22161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타원 15"/>
          <p:cNvSpPr/>
          <p:nvPr/>
        </p:nvSpPr>
        <p:spPr>
          <a:xfrm>
            <a:off x="4786328" y="972231"/>
            <a:ext cx="300660" cy="238909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1</a:t>
            </a:r>
          </a:p>
          <a:p>
            <a:pPr algn="ctr"/>
            <a:endParaRPr lang="ko-KR" altLang="en-US" sz="2400" dirty="0"/>
          </a:p>
        </p:txBody>
      </p:sp>
      <p:sp>
        <p:nvSpPr>
          <p:cNvPr id="17" name="타원 16"/>
          <p:cNvSpPr/>
          <p:nvPr/>
        </p:nvSpPr>
        <p:spPr>
          <a:xfrm>
            <a:off x="2229085" y="3418893"/>
            <a:ext cx="300660" cy="238909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2</a:t>
            </a:r>
          </a:p>
          <a:p>
            <a:pPr algn="ctr"/>
            <a:endParaRPr lang="ko-KR" altLang="en-US" sz="2400" dirty="0"/>
          </a:p>
        </p:txBody>
      </p:sp>
      <p:sp>
        <p:nvSpPr>
          <p:cNvPr id="18" name="타원 17"/>
          <p:cNvSpPr/>
          <p:nvPr/>
        </p:nvSpPr>
        <p:spPr>
          <a:xfrm>
            <a:off x="4097600" y="5408830"/>
            <a:ext cx="300660" cy="238909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1</a:t>
            </a:r>
          </a:p>
          <a:p>
            <a:pPr algn="ctr"/>
            <a:endParaRPr lang="ko-KR" altLang="en-US" sz="2400" dirty="0"/>
          </a:p>
        </p:txBody>
      </p:sp>
      <p:sp>
        <p:nvSpPr>
          <p:cNvPr id="19" name="타원 18"/>
          <p:cNvSpPr/>
          <p:nvPr/>
        </p:nvSpPr>
        <p:spPr>
          <a:xfrm>
            <a:off x="6608618" y="5408828"/>
            <a:ext cx="300660" cy="238909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2</a:t>
            </a:r>
          </a:p>
          <a:p>
            <a:pPr algn="ctr"/>
            <a:endParaRPr lang="ko-KR" altLang="en-US" sz="2400" dirty="0"/>
          </a:p>
        </p:txBody>
      </p:sp>
      <p:sp>
        <p:nvSpPr>
          <p:cNvPr id="20" name="타원 19"/>
          <p:cNvSpPr/>
          <p:nvPr/>
        </p:nvSpPr>
        <p:spPr>
          <a:xfrm>
            <a:off x="10022370" y="1060483"/>
            <a:ext cx="300660" cy="238909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3</a:t>
            </a:r>
          </a:p>
          <a:p>
            <a:pPr algn="ctr"/>
            <a:endParaRPr lang="ko-KR" altLang="en-US" sz="2400" dirty="0"/>
          </a:p>
        </p:txBody>
      </p:sp>
      <p:sp>
        <p:nvSpPr>
          <p:cNvPr id="21" name="타원 20"/>
          <p:cNvSpPr/>
          <p:nvPr/>
        </p:nvSpPr>
        <p:spPr>
          <a:xfrm>
            <a:off x="3848894" y="5769440"/>
            <a:ext cx="300660" cy="238909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3</a:t>
            </a:r>
          </a:p>
          <a:p>
            <a:pPr algn="ctr"/>
            <a:endParaRPr lang="ko-KR" altLang="en-US" sz="2400" dirty="0"/>
          </a:p>
        </p:txBody>
      </p:sp>
      <p:sp>
        <p:nvSpPr>
          <p:cNvPr id="22" name="타원 21"/>
          <p:cNvSpPr/>
          <p:nvPr/>
        </p:nvSpPr>
        <p:spPr>
          <a:xfrm>
            <a:off x="6299491" y="5760973"/>
            <a:ext cx="300660" cy="238909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4</a:t>
            </a:r>
          </a:p>
          <a:p>
            <a:pPr algn="ctr"/>
            <a:endParaRPr lang="ko-KR" altLang="en-US" sz="2400" dirty="0"/>
          </a:p>
        </p:txBody>
      </p:sp>
      <p:sp>
        <p:nvSpPr>
          <p:cNvPr id="23" name="타원 22"/>
          <p:cNvSpPr/>
          <p:nvPr/>
        </p:nvSpPr>
        <p:spPr>
          <a:xfrm>
            <a:off x="8493630" y="3430372"/>
            <a:ext cx="300660" cy="238909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4</a:t>
            </a:r>
          </a:p>
          <a:p>
            <a:pPr algn="ctr"/>
            <a:endParaRPr lang="ko-KR" altLang="en-US" sz="2400" dirty="0"/>
          </a:p>
        </p:txBody>
      </p:sp>
      <p:sp>
        <p:nvSpPr>
          <p:cNvPr id="24" name="슬라이드 번호 개체 틀 7"/>
          <p:cNvSpPr>
            <a:spLocks noGrp="1"/>
          </p:cNvSpPr>
          <p:nvPr>
            <p:ph type="sldNum" sz="quarter" idx="12"/>
          </p:nvPr>
        </p:nvSpPr>
        <p:spPr>
          <a:xfrm>
            <a:off x="11402170" y="6383150"/>
            <a:ext cx="683339" cy="365125"/>
          </a:xfrm>
        </p:spPr>
        <p:txBody>
          <a:bodyPr/>
          <a:lstStyle/>
          <a:p>
            <a:pPr algn="ctr"/>
            <a:r>
              <a:rPr lang="en-US" altLang="ko-KR" dirty="0" smtClean="0"/>
              <a:t>- 7 -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14911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9919" y="254636"/>
            <a:ext cx="252986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ko-KR" altLang="en-US" sz="1400" dirty="0" smtClean="0"/>
              <a:t>증명서 추가 </a:t>
            </a:r>
            <a:r>
              <a:rPr lang="en-US" altLang="ko-KR" sz="1400" dirty="0" smtClean="0"/>
              <a:t>- </a:t>
            </a:r>
            <a:r>
              <a:rPr lang="ko-KR" altLang="en-US" sz="1400" dirty="0" smtClean="0"/>
              <a:t>건설폐기물</a:t>
            </a:r>
            <a:endParaRPr lang="ko-KR" altLang="en-US" sz="1400" dirty="0"/>
          </a:p>
        </p:txBody>
      </p:sp>
      <p:sp>
        <p:nvSpPr>
          <p:cNvPr id="13" name="TextBox 12"/>
          <p:cNvSpPr txBox="1"/>
          <p:nvPr/>
        </p:nvSpPr>
        <p:spPr>
          <a:xfrm>
            <a:off x="525780" y="5484567"/>
            <a:ext cx="10696400" cy="126957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endParaRPr lang="en-US" altLang="ko-KR" sz="1100" dirty="0" smtClean="0"/>
          </a:p>
          <a:p>
            <a:r>
              <a:rPr lang="en-US" altLang="ko-KR" sz="1100" dirty="0" smtClean="0"/>
              <a:t>1. </a:t>
            </a:r>
            <a:r>
              <a:rPr lang="ko-KR" altLang="en-US" sz="1100" dirty="0" smtClean="0"/>
              <a:t>신청 내역 및 처리단계</a:t>
            </a:r>
            <a:r>
              <a:rPr lang="en-US" altLang="ko-KR" sz="1100" dirty="0" smtClean="0"/>
              <a:t>(</a:t>
            </a:r>
            <a:r>
              <a:rPr lang="ko-KR" altLang="en-US" sz="1100" dirty="0" smtClean="0"/>
              <a:t>진행상황</a:t>
            </a:r>
            <a:r>
              <a:rPr lang="en-US" altLang="ko-KR" sz="1100" dirty="0" smtClean="0"/>
              <a:t>)</a:t>
            </a:r>
            <a:r>
              <a:rPr lang="ko-KR" altLang="en-US" sz="1100" dirty="0" smtClean="0"/>
              <a:t>를 확인하려면 </a:t>
            </a:r>
            <a:r>
              <a:rPr lang="en-US" altLang="ko-KR" sz="1100" dirty="0" smtClean="0"/>
              <a:t>        </a:t>
            </a:r>
            <a:r>
              <a:rPr lang="ko-KR" altLang="en-US" sz="1100" dirty="0" smtClean="0"/>
              <a:t>기초정보 변경요청 조회</a:t>
            </a:r>
            <a:r>
              <a:rPr lang="en-US" altLang="ko-KR" sz="1100" dirty="0" smtClean="0"/>
              <a:t>/</a:t>
            </a:r>
            <a:r>
              <a:rPr lang="ko-KR" altLang="en-US" sz="1100" dirty="0" smtClean="0"/>
              <a:t>수정 클릭</a:t>
            </a:r>
            <a:endParaRPr lang="en-US" altLang="ko-KR" sz="1100" dirty="0" smtClean="0"/>
          </a:p>
          <a:p>
            <a:pPr marL="228600" indent="-228600">
              <a:buAutoNum type="arabicPeriod"/>
            </a:pPr>
            <a:endParaRPr lang="en-US" altLang="ko-KR" sz="1100" dirty="0"/>
          </a:p>
          <a:p>
            <a:r>
              <a:rPr lang="en-US" altLang="ko-KR" sz="1100" dirty="0" smtClean="0"/>
              <a:t>2. </a:t>
            </a:r>
            <a:r>
              <a:rPr lang="ko-KR" altLang="en-US" sz="1100" dirty="0" smtClean="0"/>
              <a:t>상세내역을 확인하려면        상세보기 클릭</a:t>
            </a:r>
            <a:r>
              <a:rPr lang="en-US" altLang="ko-KR" sz="1100" dirty="0" smtClean="0"/>
              <a:t>,</a:t>
            </a:r>
            <a:r>
              <a:rPr lang="ko-KR" altLang="en-US" sz="1100" dirty="0" smtClean="0"/>
              <a:t> 상세화면 전환</a:t>
            </a:r>
            <a:r>
              <a:rPr lang="en-US" altLang="ko-KR" sz="1100" dirty="0" smtClean="0"/>
              <a:t>, </a:t>
            </a:r>
            <a:r>
              <a:rPr lang="ko-KR" altLang="en-US" sz="1100" dirty="0" smtClean="0"/>
              <a:t>내용 확인 가능</a:t>
            </a:r>
            <a:endParaRPr lang="en-US" altLang="ko-KR" sz="1100" dirty="0" smtClean="0"/>
          </a:p>
          <a:p>
            <a:endParaRPr lang="en-US" altLang="ko-KR" sz="1100" dirty="0"/>
          </a:p>
          <a:p>
            <a:r>
              <a:rPr lang="en-US" altLang="ko-KR" sz="11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※ </a:t>
            </a:r>
            <a:r>
              <a:rPr lang="ko-KR" altLang="en-US" sz="1100" dirty="0" smtClean="0"/>
              <a:t>공단 담당자 접수 전까지는 회수가 가능합니다</a:t>
            </a:r>
            <a:r>
              <a:rPr lang="en-US" altLang="ko-KR" sz="1100" dirty="0"/>
              <a:t>.</a:t>
            </a:r>
            <a:r>
              <a:rPr lang="en-US" altLang="ko-KR" sz="1100" dirty="0" smtClean="0"/>
              <a:t> </a:t>
            </a:r>
            <a:r>
              <a:rPr lang="ko-KR" altLang="en-US" sz="1100" dirty="0" smtClean="0"/>
              <a:t>회수를 원할 시에는 상세화면에서         회수 버튼을 클릭합니다</a:t>
            </a:r>
            <a:r>
              <a:rPr lang="en-US" altLang="ko-KR" sz="1000" dirty="0" smtClean="0"/>
              <a:t>.</a:t>
            </a:r>
          </a:p>
          <a:p>
            <a:endParaRPr lang="en-US" altLang="ko-KR" sz="1000" dirty="0" smtClean="0"/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919" y="578221"/>
            <a:ext cx="7298487" cy="4411722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8630" y="1565061"/>
            <a:ext cx="6095999" cy="3819644"/>
          </a:xfrm>
          <a:prstGeom prst="rect">
            <a:avLst/>
          </a:prstGeom>
          <a:ln w="28575">
            <a:solidFill>
              <a:srgbClr val="0070C0"/>
            </a:solidFill>
          </a:ln>
        </p:spPr>
      </p:pic>
      <p:sp>
        <p:nvSpPr>
          <p:cNvPr id="10" name="직사각형 9"/>
          <p:cNvSpPr/>
          <p:nvPr/>
        </p:nvSpPr>
        <p:spPr>
          <a:xfrm>
            <a:off x="209528" y="1695006"/>
            <a:ext cx="1328327" cy="30915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타원 15"/>
          <p:cNvSpPr/>
          <p:nvPr/>
        </p:nvSpPr>
        <p:spPr>
          <a:xfrm>
            <a:off x="69589" y="1547797"/>
            <a:ext cx="300660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1</a:t>
            </a:r>
          </a:p>
          <a:p>
            <a:pPr algn="ctr"/>
            <a:endParaRPr lang="ko-KR" altLang="en-US" sz="2400" dirty="0"/>
          </a:p>
        </p:txBody>
      </p:sp>
      <p:sp>
        <p:nvSpPr>
          <p:cNvPr id="17" name="타원 16"/>
          <p:cNvSpPr/>
          <p:nvPr/>
        </p:nvSpPr>
        <p:spPr>
          <a:xfrm>
            <a:off x="3827598" y="5634393"/>
            <a:ext cx="300660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1</a:t>
            </a:r>
          </a:p>
          <a:p>
            <a:pPr algn="ctr"/>
            <a:endParaRPr lang="ko-KR" altLang="en-US" sz="2400" dirty="0"/>
          </a:p>
        </p:txBody>
      </p:sp>
      <p:sp>
        <p:nvSpPr>
          <p:cNvPr id="11" name="직사각형 10"/>
          <p:cNvSpPr/>
          <p:nvPr/>
        </p:nvSpPr>
        <p:spPr>
          <a:xfrm>
            <a:off x="1953491" y="3543300"/>
            <a:ext cx="394854" cy="27016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타원 17"/>
          <p:cNvSpPr/>
          <p:nvPr/>
        </p:nvSpPr>
        <p:spPr>
          <a:xfrm>
            <a:off x="2285999" y="5978915"/>
            <a:ext cx="300660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2</a:t>
            </a:r>
          </a:p>
          <a:p>
            <a:pPr algn="ctr"/>
            <a:endParaRPr lang="ko-KR" altLang="en-US" sz="2400" dirty="0"/>
          </a:p>
        </p:txBody>
      </p:sp>
      <p:sp>
        <p:nvSpPr>
          <p:cNvPr id="19" name="타원 18"/>
          <p:cNvSpPr/>
          <p:nvPr/>
        </p:nvSpPr>
        <p:spPr>
          <a:xfrm>
            <a:off x="1727996" y="3396092"/>
            <a:ext cx="300660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2</a:t>
            </a:r>
          </a:p>
          <a:p>
            <a:pPr algn="ctr"/>
            <a:endParaRPr lang="ko-KR" altLang="en-US" sz="2400" dirty="0"/>
          </a:p>
        </p:txBody>
      </p:sp>
      <p:sp>
        <p:nvSpPr>
          <p:cNvPr id="21" name="위로 굽은 화살표 20"/>
          <p:cNvSpPr/>
          <p:nvPr/>
        </p:nvSpPr>
        <p:spPr>
          <a:xfrm rot="5400000">
            <a:off x="3713844" y="2140402"/>
            <a:ext cx="544567" cy="3790253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11370631" y="1941565"/>
            <a:ext cx="588030" cy="22678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타원 13"/>
          <p:cNvSpPr/>
          <p:nvPr/>
        </p:nvSpPr>
        <p:spPr>
          <a:xfrm>
            <a:off x="5999021" y="6314452"/>
            <a:ext cx="300660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3</a:t>
            </a:r>
          </a:p>
          <a:p>
            <a:pPr algn="ctr"/>
            <a:endParaRPr lang="ko-KR" altLang="en-US" sz="2400" dirty="0"/>
          </a:p>
        </p:txBody>
      </p:sp>
      <p:sp>
        <p:nvSpPr>
          <p:cNvPr id="15" name="타원 14"/>
          <p:cNvSpPr/>
          <p:nvPr/>
        </p:nvSpPr>
        <p:spPr>
          <a:xfrm>
            <a:off x="11244663" y="1810165"/>
            <a:ext cx="300660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3</a:t>
            </a:r>
          </a:p>
          <a:p>
            <a:pPr algn="ctr"/>
            <a:endParaRPr lang="ko-KR" altLang="en-US" sz="2400" dirty="0"/>
          </a:p>
        </p:txBody>
      </p:sp>
      <p:sp>
        <p:nvSpPr>
          <p:cNvPr id="20" name="슬라이드 번호 개체 틀 7"/>
          <p:cNvSpPr>
            <a:spLocks noGrp="1"/>
          </p:cNvSpPr>
          <p:nvPr>
            <p:ph type="sldNum" sz="quarter" idx="12"/>
          </p:nvPr>
        </p:nvSpPr>
        <p:spPr>
          <a:xfrm>
            <a:off x="11402170" y="6383150"/>
            <a:ext cx="683339" cy="365125"/>
          </a:xfrm>
        </p:spPr>
        <p:txBody>
          <a:bodyPr/>
          <a:lstStyle/>
          <a:p>
            <a:pPr algn="ctr"/>
            <a:r>
              <a:rPr lang="en-US" altLang="ko-KR" dirty="0" smtClean="0"/>
              <a:t>- 8 -</a:t>
            </a:r>
            <a:endParaRPr lang="ko-KR" altLang="en-US" dirty="0"/>
          </a:p>
        </p:txBody>
      </p:sp>
      <p:sp>
        <p:nvSpPr>
          <p:cNvPr id="22" name="TextBox 8"/>
          <p:cNvSpPr txBox="1"/>
          <p:nvPr/>
        </p:nvSpPr>
        <p:spPr>
          <a:xfrm>
            <a:off x="2376115" y="4436009"/>
            <a:ext cx="382383" cy="107722"/>
          </a:xfrm>
          <a:prstGeom prst="rect">
            <a:avLst/>
          </a:prstGeom>
          <a:solidFill>
            <a:srgbClr val="F2F2F2"/>
          </a:solidFill>
        </p:spPr>
        <p:txBody>
          <a:bodyPr wrap="square" lIns="0" tIns="0" rIns="0" bIns="0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700" b="1" dirty="0" smtClean="0">
                <a:solidFill>
                  <a:srgbClr val="AA7D6C"/>
                </a:solidFill>
              </a:rPr>
              <a:t>보완요청</a:t>
            </a:r>
            <a:endParaRPr lang="ko-KR" altLang="en-US" sz="700" b="1" dirty="0">
              <a:solidFill>
                <a:srgbClr val="AA7D6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8917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65" y="742961"/>
            <a:ext cx="10731730" cy="462490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19919" y="254636"/>
            <a:ext cx="254749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ko-KR" altLang="en-US" sz="1400" dirty="0" smtClean="0"/>
              <a:t>증명서 변경 </a:t>
            </a:r>
            <a:r>
              <a:rPr lang="en-US" altLang="ko-KR" sz="1400" dirty="0" smtClean="0"/>
              <a:t>– </a:t>
            </a:r>
            <a:r>
              <a:rPr lang="ko-KR" altLang="en-US" sz="1400" dirty="0" smtClean="0"/>
              <a:t>건설폐기물</a:t>
            </a:r>
            <a:endParaRPr lang="ko-KR" altLang="en-US" sz="1400" dirty="0"/>
          </a:p>
        </p:txBody>
      </p:sp>
      <p:sp>
        <p:nvSpPr>
          <p:cNvPr id="3" name="직사각형 2"/>
          <p:cNvSpPr/>
          <p:nvPr/>
        </p:nvSpPr>
        <p:spPr>
          <a:xfrm>
            <a:off x="556798" y="1680361"/>
            <a:ext cx="1305868" cy="21759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2003173" y="1629767"/>
            <a:ext cx="698269" cy="19202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565265" y="5659475"/>
            <a:ext cx="10653068" cy="1107996"/>
          </a:xfrm>
          <a:prstGeom prst="rect">
            <a:avLst/>
          </a:prstGeom>
          <a:solidFill>
            <a:srgbClr val="DEEBF7"/>
          </a:solidFill>
        </p:spPr>
        <p:txBody>
          <a:bodyPr wrap="square" rtlCol="0">
            <a:spAutoFit/>
          </a:bodyPr>
          <a:lstStyle/>
          <a:p>
            <a:r>
              <a:rPr lang="en-US" altLang="ko-KR" sz="11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※ </a:t>
            </a:r>
            <a:r>
              <a:rPr lang="ko-KR" altLang="en-US" sz="11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기존에 등록된 증명서의 기초정보를 변경하고자 할 </a:t>
            </a:r>
            <a:r>
              <a:rPr lang="ko-KR" altLang="en-US" sz="1100" dirty="0" err="1" smtClean="0">
                <a:latin typeface="HY신명조" panose="02030600000101010101" pitchFamily="18" charset="-127"/>
                <a:ea typeface="HY신명조" panose="02030600000101010101" pitchFamily="18" charset="-127"/>
              </a:rPr>
              <a:t>떄</a:t>
            </a:r>
            <a:r>
              <a:rPr lang="ko-KR" altLang="en-US" sz="11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 기초정보 변경요청 메뉴에서 변경하실 수 있습니다</a:t>
            </a:r>
            <a:r>
              <a:rPr lang="en-US" altLang="ko-KR" sz="11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. </a:t>
            </a:r>
            <a:endParaRPr lang="en-US" altLang="ko-KR" sz="1100" dirty="0" smtClean="0"/>
          </a:p>
          <a:p>
            <a:endParaRPr lang="en-US" altLang="ko-KR" sz="1100" dirty="0" smtClean="0"/>
          </a:p>
          <a:p>
            <a:r>
              <a:rPr lang="en-US" altLang="ko-KR" sz="1100" dirty="0" smtClean="0"/>
              <a:t>1. </a:t>
            </a:r>
            <a:r>
              <a:rPr lang="ko-KR" altLang="en-US" sz="1100" dirty="0" smtClean="0"/>
              <a:t>기초정보관리의</a:t>
            </a:r>
            <a:r>
              <a:rPr lang="en-US" altLang="ko-KR" sz="1100" dirty="0" smtClean="0"/>
              <a:t>        </a:t>
            </a:r>
            <a:r>
              <a:rPr lang="ko-KR" altLang="en-US" sz="1100" dirty="0" smtClean="0"/>
              <a:t>기초정보 변경요청 클릭</a:t>
            </a:r>
            <a:endParaRPr lang="en-US" altLang="ko-KR" sz="1100" dirty="0" smtClean="0"/>
          </a:p>
          <a:p>
            <a:pPr marL="228600" indent="-228600">
              <a:buAutoNum type="arabicPeriod"/>
            </a:pPr>
            <a:endParaRPr lang="en-US" altLang="ko-KR" sz="1100" dirty="0"/>
          </a:p>
          <a:p>
            <a:r>
              <a:rPr lang="en-US" altLang="ko-KR" sz="1100" dirty="0" smtClean="0"/>
              <a:t>2. </a:t>
            </a:r>
            <a:r>
              <a:rPr lang="ko-KR" altLang="en-US" sz="1100" dirty="0" smtClean="0"/>
              <a:t>변경해야 할 증명서의        변경 클릭</a:t>
            </a:r>
            <a:r>
              <a:rPr lang="en-US" altLang="ko-KR" sz="1100" dirty="0" smtClean="0"/>
              <a:t>(</a:t>
            </a:r>
            <a:r>
              <a:rPr lang="ko-KR" altLang="en-US" sz="1100" dirty="0" smtClean="0"/>
              <a:t>변경 클릭 시 세부내역 입력 화면 전환</a:t>
            </a:r>
            <a:r>
              <a:rPr lang="en-US" altLang="ko-KR" sz="1100" dirty="0" smtClean="0"/>
              <a:t>)</a:t>
            </a:r>
          </a:p>
          <a:p>
            <a:pPr marL="228600" indent="-228600">
              <a:buAutoNum type="arabicPeriod" startAt="2"/>
            </a:pPr>
            <a:endParaRPr lang="en-US" altLang="ko-KR" sz="1100" dirty="0" smtClean="0"/>
          </a:p>
        </p:txBody>
      </p:sp>
      <p:sp>
        <p:nvSpPr>
          <p:cNvPr id="8" name="타원 7"/>
          <p:cNvSpPr/>
          <p:nvPr/>
        </p:nvSpPr>
        <p:spPr>
          <a:xfrm>
            <a:off x="406468" y="1506626"/>
            <a:ext cx="300660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1</a:t>
            </a:r>
          </a:p>
          <a:p>
            <a:pPr algn="ctr"/>
            <a:endParaRPr lang="ko-KR" altLang="en-US" sz="2400" dirty="0"/>
          </a:p>
        </p:txBody>
      </p:sp>
      <p:sp>
        <p:nvSpPr>
          <p:cNvPr id="9" name="타원 8"/>
          <p:cNvSpPr/>
          <p:nvPr/>
        </p:nvSpPr>
        <p:spPr>
          <a:xfrm>
            <a:off x="1890036" y="1462979"/>
            <a:ext cx="300660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2</a:t>
            </a:r>
          </a:p>
          <a:p>
            <a:pPr algn="ctr"/>
            <a:endParaRPr lang="ko-KR" altLang="en-US" sz="2400" dirty="0"/>
          </a:p>
        </p:txBody>
      </p:sp>
      <p:sp>
        <p:nvSpPr>
          <p:cNvPr id="10" name="타원 9"/>
          <p:cNvSpPr/>
          <p:nvPr/>
        </p:nvSpPr>
        <p:spPr>
          <a:xfrm>
            <a:off x="1862666" y="5984865"/>
            <a:ext cx="300660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1</a:t>
            </a:r>
          </a:p>
          <a:p>
            <a:pPr algn="ctr"/>
            <a:endParaRPr lang="ko-KR" altLang="en-US" sz="2400" dirty="0"/>
          </a:p>
        </p:txBody>
      </p:sp>
      <p:sp>
        <p:nvSpPr>
          <p:cNvPr id="12" name="타원 11"/>
          <p:cNvSpPr/>
          <p:nvPr/>
        </p:nvSpPr>
        <p:spPr>
          <a:xfrm>
            <a:off x="2250604" y="6327444"/>
            <a:ext cx="300660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2</a:t>
            </a:r>
          </a:p>
          <a:p>
            <a:pPr algn="ctr"/>
            <a:endParaRPr lang="ko-KR" altLang="en-US" sz="2400" dirty="0"/>
          </a:p>
        </p:txBody>
      </p:sp>
      <p:sp>
        <p:nvSpPr>
          <p:cNvPr id="2" name="오른쪽으로 구부러진 화살표 1"/>
          <p:cNvSpPr/>
          <p:nvPr/>
        </p:nvSpPr>
        <p:spPr>
          <a:xfrm rot="18949109">
            <a:off x="2204739" y="1805524"/>
            <a:ext cx="792600" cy="1448987"/>
          </a:xfrm>
          <a:prstGeom prst="curvedRightArrow">
            <a:avLst>
              <a:gd name="adj1" fmla="val 15544"/>
              <a:gd name="adj2" fmla="val 32748"/>
              <a:gd name="adj3" fmla="val 4134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0164" y="1845536"/>
            <a:ext cx="6539144" cy="3412862"/>
          </a:xfrm>
          <a:prstGeom prst="rect">
            <a:avLst/>
          </a:prstGeom>
          <a:ln w="28575">
            <a:solidFill>
              <a:srgbClr val="0070C0"/>
            </a:solidFill>
          </a:ln>
        </p:spPr>
      </p:pic>
      <p:sp>
        <p:nvSpPr>
          <p:cNvPr id="13" name="슬라이드 번호 개체 틀 7"/>
          <p:cNvSpPr>
            <a:spLocks noGrp="1"/>
          </p:cNvSpPr>
          <p:nvPr>
            <p:ph type="sldNum" sz="quarter" idx="12"/>
          </p:nvPr>
        </p:nvSpPr>
        <p:spPr>
          <a:xfrm>
            <a:off x="11402170" y="6383150"/>
            <a:ext cx="683339" cy="365125"/>
          </a:xfrm>
        </p:spPr>
        <p:txBody>
          <a:bodyPr/>
          <a:lstStyle/>
          <a:p>
            <a:pPr algn="ctr"/>
            <a:r>
              <a:rPr lang="en-US" altLang="ko-KR" dirty="0" smtClean="0"/>
              <a:t>- 9 -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51872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4338" y="415150"/>
            <a:ext cx="7775828" cy="511324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06521" y="5528392"/>
            <a:ext cx="10640290" cy="127727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ko-KR" sz="11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※ </a:t>
            </a:r>
            <a:r>
              <a:rPr lang="ko-KR" altLang="en-US" sz="11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신청자정보</a:t>
            </a:r>
            <a:r>
              <a:rPr lang="en-US" altLang="ko-KR" sz="11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, </a:t>
            </a:r>
            <a:r>
              <a:rPr lang="ko-KR" altLang="en-US" sz="11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업체정보</a:t>
            </a:r>
            <a:r>
              <a:rPr lang="en-US" altLang="ko-KR" sz="11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, </a:t>
            </a:r>
            <a:r>
              <a:rPr lang="ko-KR" altLang="en-US" sz="1100" dirty="0" err="1" smtClean="0">
                <a:latin typeface="HY신명조" panose="02030600000101010101" pitchFamily="18" charset="-127"/>
                <a:ea typeface="HY신명조" panose="02030600000101010101" pitchFamily="18" charset="-127"/>
              </a:rPr>
              <a:t>배출자정보는</a:t>
            </a:r>
            <a:r>
              <a:rPr lang="ko-KR" altLang="en-US" sz="11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 기존 정보가 자동으로 입력되어 있습니다</a:t>
            </a:r>
            <a:r>
              <a:rPr lang="en-US" altLang="ko-KR" sz="11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.</a:t>
            </a:r>
            <a:endParaRPr lang="en-US" altLang="ko-KR" sz="1100" dirty="0" smtClean="0"/>
          </a:p>
          <a:p>
            <a:endParaRPr lang="en-US" altLang="ko-KR" sz="1100" dirty="0"/>
          </a:p>
          <a:p>
            <a:r>
              <a:rPr lang="en-US" altLang="ko-KR" sz="1100" dirty="0" smtClean="0"/>
              <a:t>1.        </a:t>
            </a:r>
            <a:r>
              <a:rPr lang="ko-KR" altLang="en-US" sz="1100" dirty="0" smtClean="0"/>
              <a:t>신청자정보 </a:t>
            </a:r>
            <a:r>
              <a:rPr lang="en-US" altLang="ko-KR" sz="1100" dirty="0" smtClean="0"/>
              <a:t>– </a:t>
            </a:r>
            <a:r>
              <a:rPr lang="ko-KR" altLang="en-US" sz="1100" dirty="0" smtClean="0"/>
              <a:t>휴대전화번호</a:t>
            </a:r>
            <a:r>
              <a:rPr lang="en-US" altLang="ko-KR" sz="1100" dirty="0" smtClean="0"/>
              <a:t>, </a:t>
            </a:r>
            <a:r>
              <a:rPr lang="ko-KR" altLang="en-US" sz="1100" dirty="0" smtClean="0"/>
              <a:t>신청내역 등 필수 입력 사항 확인 및 수정</a:t>
            </a:r>
            <a:endParaRPr lang="en-US" altLang="ko-KR" sz="1100" dirty="0" smtClean="0"/>
          </a:p>
          <a:p>
            <a:endParaRPr lang="en-US" altLang="ko-KR" sz="1100" dirty="0"/>
          </a:p>
          <a:p>
            <a:pPr marL="228600" indent="-228600">
              <a:buAutoNum type="arabicPeriod" startAt="2"/>
            </a:pPr>
            <a:r>
              <a:rPr lang="ko-KR" altLang="en-US" sz="1100" dirty="0" smtClean="0"/>
              <a:t>      업체정보</a:t>
            </a:r>
            <a:r>
              <a:rPr lang="en-US" altLang="ko-KR" sz="1100" dirty="0" smtClean="0"/>
              <a:t>- </a:t>
            </a:r>
            <a:r>
              <a:rPr lang="ko-KR" altLang="en-US" sz="1100" dirty="0" smtClean="0"/>
              <a:t>해당 업체 및 현장에 대한 기본 정보 확인 및 수정</a:t>
            </a:r>
            <a:endParaRPr lang="en-US" altLang="ko-KR" sz="1100" dirty="0" smtClean="0"/>
          </a:p>
          <a:p>
            <a:endParaRPr lang="en-US" altLang="ko-KR" sz="1100" dirty="0"/>
          </a:p>
          <a:p>
            <a:r>
              <a:rPr lang="en-US" altLang="ko-KR" sz="1100" dirty="0" smtClean="0"/>
              <a:t>3.        </a:t>
            </a:r>
            <a:r>
              <a:rPr lang="ko-KR" altLang="en-US" sz="1100" dirty="0" err="1" smtClean="0"/>
              <a:t>배출자정보</a:t>
            </a:r>
            <a:r>
              <a:rPr lang="en-US" altLang="ko-KR" sz="1100" dirty="0" smtClean="0"/>
              <a:t>- </a:t>
            </a:r>
            <a:r>
              <a:rPr lang="ko-KR" altLang="en-US" sz="1100" dirty="0" smtClean="0"/>
              <a:t>증명서</a:t>
            </a:r>
            <a:r>
              <a:rPr lang="en-US" altLang="ko-KR" sz="1100" dirty="0" smtClean="0"/>
              <a:t>(</a:t>
            </a:r>
            <a:r>
              <a:rPr lang="ko-KR" altLang="en-US" sz="1100" dirty="0" err="1" smtClean="0"/>
              <a:t>건설폐기물처리계획신고필증</a:t>
            </a:r>
            <a:r>
              <a:rPr lang="en-US" altLang="ko-KR" sz="1100" dirty="0" smtClean="0"/>
              <a:t>)</a:t>
            </a:r>
            <a:r>
              <a:rPr lang="ko-KR" altLang="en-US" sz="1100" dirty="0" smtClean="0"/>
              <a:t> 정보 확인 및 수정</a:t>
            </a:r>
            <a:r>
              <a:rPr lang="en-US" altLang="ko-KR" sz="1100" dirty="0" smtClean="0"/>
              <a:t>   </a:t>
            </a:r>
            <a:endParaRPr lang="en-US" altLang="ko-KR" sz="1100" dirty="0"/>
          </a:p>
        </p:txBody>
      </p:sp>
      <p:sp>
        <p:nvSpPr>
          <p:cNvPr id="11" name="타원 10"/>
          <p:cNvSpPr/>
          <p:nvPr/>
        </p:nvSpPr>
        <p:spPr>
          <a:xfrm>
            <a:off x="866098" y="5814101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1</a:t>
            </a:r>
          </a:p>
          <a:p>
            <a:pPr algn="ctr"/>
            <a:endParaRPr lang="ko-KR" altLang="en-US" sz="2400" dirty="0"/>
          </a:p>
        </p:txBody>
      </p:sp>
      <p:sp>
        <p:nvSpPr>
          <p:cNvPr id="13" name="타원 12"/>
          <p:cNvSpPr/>
          <p:nvPr/>
        </p:nvSpPr>
        <p:spPr>
          <a:xfrm>
            <a:off x="867429" y="6157325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2</a:t>
            </a:r>
          </a:p>
          <a:p>
            <a:pPr algn="ctr"/>
            <a:endParaRPr lang="ko-KR" altLang="en-US" sz="2400" dirty="0"/>
          </a:p>
        </p:txBody>
      </p:sp>
      <p:sp>
        <p:nvSpPr>
          <p:cNvPr id="16" name="타원 15"/>
          <p:cNvSpPr/>
          <p:nvPr/>
        </p:nvSpPr>
        <p:spPr>
          <a:xfrm>
            <a:off x="866097" y="6522023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3</a:t>
            </a:r>
          </a:p>
          <a:p>
            <a:pPr algn="ctr"/>
            <a:endParaRPr lang="ko-KR" altLang="en-US" sz="2400" dirty="0"/>
          </a:p>
        </p:txBody>
      </p:sp>
      <p:sp>
        <p:nvSpPr>
          <p:cNvPr id="18" name="TextBox 17"/>
          <p:cNvSpPr txBox="1"/>
          <p:nvPr/>
        </p:nvSpPr>
        <p:spPr>
          <a:xfrm>
            <a:off x="219919" y="107373"/>
            <a:ext cx="254749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ko-KR" altLang="en-US" sz="1400" dirty="0" smtClean="0"/>
              <a:t>증명서 변경 </a:t>
            </a:r>
            <a:r>
              <a:rPr lang="en-US" altLang="ko-KR" sz="1400" dirty="0" smtClean="0"/>
              <a:t>– </a:t>
            </a:r>
            <a:r>
              <a:rPr lang="ko-KR" altLang="en-US" sz="1400" dirty="0" smtClean="0"/>
              <a:t>건설폐기물</a:t>
            </a:r>
            <a:endParaRPr lang="ko-KR" altLang="en-US" sz="1400" dirty="0"/>
          </a:p>
        </p:txBody>
      </p:sp>
      <p:sp>
        <p:nvSpPr>
          <p:cNvPr id="3" name="직사각형 2"/>
          <p:cNvSpPr/>
          <p:nvPr/>
        </p:nvSpPr>
        <p:spPr>
          <a:xfrm>
            <a:off x="1994705" y="1538142"/>
            <a:ext cx="7835095" cy="90430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1994705" y="2488843"/>
            <a:ext cx="7835095" cy="199343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1994705" y="4524611"/>
            <a:ext cx="7835095" cy="98206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타원 13"/>
          <p:cNvSpPr/>
          <p:nvPr/>
        </p:nvSpPr>
        <p:spPr>
          <a:xfrm>
            <a:off x="1820553" y="1680416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1</a:t>
            </a:r>
          </a:p>
          <a:p>
            <a:pPr algn="ctr"/>
            <a:endParaRPr lang="ko-KR" altLang="en-US" sz="2400" dirty="0"/>
          </a:p>
        </p:txBody>
      </p:sp>
      <p:sp>
        <p:nvSpPr>
          <p:cNvPr id="15" name="타원 14"/>
          <p:cNvSpPr/>
          <p:nvPr/>
        </p:nvSpPr>
        <p:spPr>
          <a:xfrm>
            <a:off x="1820552" y="3013613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2</a:t>
            </a:r>
          </a:p>
          <a:p>
            <a:pPr algn="ctr"/>
            <a:endParaRPr lang="ko-KR" altLang="en-US" sz="2400" dirty="0"/>
          </a:p>
        </p:txBody>
      </p:sp>
      <p:sp>
        <p:nvSpPr>
          <p:cNvPr id="17" name="타원 16"/>
          <p:cNvSpPr/>
          <p:nvPr/>
        </p:nvSpPr>
        <p:spPr>
          <a:xfrm>
            <a:off x="1827122" y="4627041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3</a:t>
            </a:r>
          </a:p>
          <a:p>
            <a:pPr algn="ctr"/>
            <a:endParaRPr lang="ko-KR" altLang="en-US" sz="2400" dirty="0"/>
          </a:p>
        </p:txBody>
      </p:sp>
      <p:sp>
        <p:nvSpPr>
          <p:cNvPr id="19" name="슬라이드 번호 개체 틀 7"/>
          <p:cNvSpPr>
            <a:spLocks noGrp="1"/>
          </p:cNvSpPr>
          <p:nvPr>
            <p:ph type="sldNum" sz="quarter" idx="12"/>
          </p:nvPr>
        </p:nvSpPr>
        <p:spPr>
          <a:xfrm>
            <a:off x="11402170" y="6383150"/>
            <a:ext cx="683339" cy="365125"/>
          </a:xfrm>
        </p:spPr>
        <p:txBody>
          <a:bodyPr/>
          <a:lstStyle/>
          <a:p>
            <a:pPr algn="ctr"/>
            <a:r>
              <a:rPr lang="en-US" altLang="ko-KR" dirty="0" smtClean="0"/>
              <a:t>- 10 -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10602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451" y="1261858"/>
            <a:ext cx="10276400" cy="981231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19919" y="254636"/>
            <a:ext cx="254749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ko-KR" altLang="en-US" sz="1400" dirty="0" smtClean="0"/>
              <a:t>증명서 변경 </a:t>
            </a:r>
            <a:r>
              <a:rPr lang="en-US" altLang="ko-KR" sz="1400" dirty="0" smtClean="0"/>
              <a:t>– </a:t>
            </a:r>
            <a:r>
              <a:rPr lang="ko-KR" altLang="en-US" sz="1400" dirty="0" smtClean="0"/>
              <a:t>건설폐기물</a:t>
            </a:r>
            <a:endParaRPr lang="ko-KR" altLang="en-US" sz="1400" dirty="0"/>
          </a:p>
        </p:txBody>
      </p:sp>
      <p:sp>
        <p:nvSpPr>
          <p:cNvPr id="9" name="TextBox 8"/>
          <p:cNvSpPr txBox="1"/>
          <p:nvPr/>
        </p:nvSpPr>
        <p:spPr>
          <a:xfrm>
            <a:off x="490451" y="5274874"/>
            <a:ext cx="10804082" cy="1107996"/>
          </a:xfrm>
          <a:prstGeom prst="rect">
            <a:avLst/>
          </a:prstGeom>
          <a:solidFill>
            <a:srgbClr val="DEEBF7"/>
          </a:solidFill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100" dirty="0" smtClean="0"/>
              <a:t>수정할 셀 더블클릭하여 내용 수정</a:t>
            </a:r>
            <a:endParaRPr lang="en-US" altLang="ko-KR" sz="1100" dirty="0" smtClean="0"/>
          </a:p>
          <a:p>
            <a:pPr>
              <a:lnSpc>
                <a:spcPct val="150000"/>
              </a:lnSpc>
            </a:pPr>
            <a:r>
              <a:rPr lang="en-US" altLang="ko-KR" sz="1100" dirty="0" smtClean="0"/>
              <a:t>     - </a:t>
            </a:r>
            <a:r>
              <a:rPr lang="ko-KR" altLang="en-US" sz="1100" dirty="0" smtClean="0"/>
              <a:t>폐기물 종류 변경 </a:t>
            </a:r>
            <a:r>
              <a:rPr lang="en-US" altLang="ko-KR" sz="1100" dirty="0" smtClean="0"/>
              <a:t>: </a:t>
            </a:r>
            <a:r>
              <a:rPr lang="ko-KR" altLang="en-US" sz="1100" dirty="0" smtClean="0"/>
              <a:t>해당 셀의 돋보기 모양을 더블클릭 후 폐기물 조회</a:t>
            </a:r>
            <a:r>
              <a:rPr lang="en-US" altLang="ko-KR" sz="1100" dirty="0" smtClean="0"/>
              <a:t>, </a:t>
            </a:r>
            <a:r>
              <a:rPr lang="ko-KR" altLang="en-US" sz="1100" dirty="0" smtClean="0"/>
              <a:t>선택</a:t>
            </a:r>
            <a:endParaRPr lang="en-US" altLang="ko-KR" sz="1100" dirty="0" smtClean="0"/>
          </a:p>
          <a:p>
            <a:pPr>
              <a:lnSpc>
                <a:spcPct val="150000"/>
              </a:lnSpc>
            </a:pPr>
            <a:r>
              <a:rPr lang="en-US" altLang="ko-KR" sz="1100" dirty="0"/>
              <a:t> </a:t>
            </a:r>
            <a:r>
              <a:rPr lang="en-US" altLang="ko-KR" sz="1100" dirty="0" smtClean="0"/>
              <a:t>    - </a:t>
            </a:r>
            <a:r>
              <a:rPr lang="ko-KR" altLang="en-US" sz="1100" dirty="0" smtClean="0"/>
              <a:t>배출량 변경 </a:t>
            </a:r>
            <a:r>
              <a:rPr lang="en-US" altLang="ko-KR" sz="1100" dirty="0" smtClean="0"/>
              <a:t>: </a:t>
            </a:r>
            <a:r>
              <a:rPr lang="ko-KR" altLang="en-US" sz="1100" dirty="0" smtClean="0"/>
              <a:t>해당 셀 더블 클릭 후 배출량 변경</a:t>
            </a:r>
            <a:endParaRPr lang="en-US" altLang="ko-KR" sz="1100" dirty="0" smtClean="0"/>
          </a:p>
          <a:p>
            <a:pPr>
              <a:lnSpc>
                <a:spcPct val="150000"/>
              </a:lnSpc>
            </a:pPr>
            <a:r>
              <a:rPr lang="en-US" altLang="ko-KR" sz="1100" dirty="0"/>
              <a:t> </a:t>
            </a:r>
            <a:r>
              <a:rPr lang="en-US" altLang="ko-KR" sz="1100" dirty="0" smtClean="0"/>
              <a:t>    - </a:t>
            </a:r>
            <a:r>
              <a:rPr lang="ko-KR" altLang="en-US" sz="1100" dirty="0" smtClean="0"/>
              <a:t>운반</a:t>
            </a:r>
            <a:r>
              <a:rPr lang="en-US" altLang="ko-KR" sz="1100" dirty="0" smtClean="0"/>
              <a:t>/</a:t>
            </a:r>
            <a:r>
              <a:rPr lang="ko-KR" altLang="en-US" sz="1100" dirty="0" smtClean="0"/>
              <a:t>처리자 변경 </a:t>
            </a:r>
            <a:r>
              <a:rPr lang="en-US" altLang="ko-KR" sz="1100" dirty="0" smtClean="0"/>
              <a:t>: </a:t>
            </a:r>
            <a:r>
              <a:rPr lang="ko-KR" altLang="en-US" sz="1100" dirty="0" smtClean="0"/>
              <a:t>해당 셀의 돋보기 모양을 더블클릭</a:t>
            </a:r>
            <a:r>
              <a:rPr lang="en-US" altLang="ko-KR" sz="1100" dirty="0"/>
              <a:t> </a:t>
            </a:r>
            <a:r>
              <a:rPr lang="ko-KR" altLang="en-US" sz="1100" dirty="0" smtClean="0"/>
              <a:t>후 업체 조회</a:t>
            </a:r>
            <a:r>
              <a:rPr lang="en-US" altLang="ko-KR" sz="1100" dirty="0" smtClean="0"/>
              <a:t>, </a:t>
            </a:r>
            <a:r>
              <a:rPr lang="ko-KR" altLang="en-US" sz="1100" dirty="0" smtClean="0"/>
              <a:t>조회된 업체 선택</a:t>
            </a:r>
            <a:r>
              <a:rPr lang="en-US" altLang="ko-KR" sz="1100" dirty="0" smtClean="0"/>
              <a:t>     </a:t>
            </a: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2594" y="2356397"/>
            <a:ext cx="4273406" cy="2475601"/>
          </a:xfrm>
          <a:prstGeom prst="rect">
            <a:avLst/>
          </a:prstGeom>
          <a:ln w="28575">
            <a:solidFill>
              <a:srgbClr val="0070C0"/>
            </a:solidFill>
          </a:ln>
        </p:spPr>
      </p:pic>
      <p:sp>
        <p:nvSpPr>
          <p:cNvPr id="6" name="직사각형 5"/>
          <p:cNvSpPr/>
          <p:nvPr/>
        </p:nvSpPr>
        <p:spPr>
          <a:xfrm>
            <a:off x="5716915" y="1854273"/>
            <a:ext cx="249549" cy="29633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왼쪽으로 구부러진 화살표 6"/>
          <p:cNvSpPr/>
          <p:nvPr/>
        </p:nvSpPr>
        <p:spPr>
          <a:xfrm rot="20659605">
            <a:off x="6021707" y="1856943"/>
            <a:ext cx="575881" cy="1160237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0" name="슬라이드 번호 개체 틀 7"/>
          <p:cNvSpPr>
            <a:spLocks noGrp="1"/>
          </p:cNvSpPr>
          <p:nvPr>
            <p:ph type="sldNum" sz="quarter" idx="12"/>
          </p:nvPr>
        </p:nvSpPr>
        <p:spPr>
          <a:xfrm>
            <a:off x="11402170" y="6383150"/>
            <a:ext cx="683339" cy="365125"/>
          </a:xfrm>
        </p:spPr>
        <p:txBody>
          <a:bodyPr/>
          <a:lstStyle/>
          <a:p>
            <a:pPr algn="ctr"/>
            <a:r>
              <a:rPr lang="en-US" altLang="ko-KR" dirty="0" smtClean="0"/>
              <a:t>- 11-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60133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556256" y="4564163"/>
            <a:ext cx="10821789" cy="138499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endParaRPr lang="en-US" altLang="ko-KR" sz="1200" dirty="0" smtClean="0"/>
          </a:p>
          <a:p>
            <a:r>
              <a:rPr lang="en-US" altLang="ko-KR" sz="12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※ </a:t>
            </a:r>
            <a:r>
              <a:rPr lang="ko-KR" altLang="en-US" sz="1200" dirty="0" smtClean="0"/>
              <a:t>증명서의 기초정보를 수정 한 후 해당 해당증명서</a:t>
            </a:r>
            <a:r>
              <a:rPr lang="en-US" altLang="ko-KR" sz="1200" dirty="0" smtClean="0"/>
              <a:t>(</a:t>
            </a:r>
            <a:r>
              <a:rPr lang="ko-KR" altLang="en-US" sz="1200" dirty="0" err="1" smtClean="0"/>
              <a:t>건설폐기물처리계획신고필증</a:t>
            </a:r>
            <a:r>
              <a:rPr lang="en-US" altLang="ko-KR" sz="1200" dirty="0" smtClean="0"/>
              <a:t>)</a:t>
            </a:r>
            <a:r>
              <a:rPr lang="ko-KR" altLang="en-US" sz="1200" dirty="0"/>
              <a:t>를</a:t>
            </a:r>
            <a:r>
              <a:rPr lang="ko-KR" altLang="en-US" sz="1200" dirty="0" smtClean="0"/>
              <a:t> </a:t>
            </a:r>
            <a:r>
              <a:rPr lang="ko-KR" altLang="en-US" sz="1200" b="1" dirty="0" err="1" smtClean="0"/>
              <a:t>파일첨부</a:t>
            </a:r>
            <a:r>
              <a:rPr lang="ko-KR" altLang="en-US" sz="1200" dirty="0" err="1" smtClean="0"/>
              <a:t>하거나</a:t>
            </a:r>
            <a:r>
              <a:rPr lang="ko-KR" altLang="en-US" sz="1200" dirty="0" smtClean="0"/>
              <a:t> </a:t>
            </a:r>
            <a:r>
              <a:rPr lang="ko-KR" altLang="en-US" sz="1200" b="1" dirty="0" smtClean="0"/>
              <a:t>팩스로 송부</a:t>
            </a:r>
            <a:r>
              <a:rPr lang="en-US" altLang="ko-KR" sz="1200" dirty="0" smtClean="0"/>
              <a:t>(</a:t>
            </a:r>
            <a:r>
              <a:rPr lang="ko-KR" altLang="en-US" sz="1200" dirty="0"/>
              <a:t>관할 </a:t>
            </a:r>
            <a:r>
              <a:rPr lang="ko-KR" altLang="en-US" sz="1200" dirty="0" smtClean="0"/>
              <a:t>지역본부</a:t>
            </a:r>
            <a:r>
              <a:rPr lang="en-US" altLang="ko-KR" sz="1200" dirty="0" smtClean="0"/>
              <a:t>)</a:t>
            </a:r>
            <a:r>
              <a:rPr lang="ko-KR" altLang="en-US" sz="1200" dirty="0" smtClean="0"/>
              <a:t>하셔야 합니다</a:t>
            </a:r>
            <a:endParaRPr lang="en-US" altLang="ko-KR" sz="1200" dirty="0" smtClean="0"/>
          </a:p>
          <a:p>
            <a:endParaRPr lang="en-US" altLang="ko-KR" sz="1200" dirty="0" smtClean="0"/>
          </a:p>
          <a:p>
            <a:r>
              <a:rPr lang="en-US" altLang="ko-KR" sz="1200" dirty="0" smtClean="0"/>
              <a:t>1. </a:t>
            </a:r>
            <a:r>
              <a:rPr lang="ko-KR" altLang="en-US" sz="1200" dirty="0" smtClean="0"/>
              <a:t>파일첨부의 경우        </a:t>
            </a:r>
            <a:r>
              <a:rPr lang="ko-KR" altLang="en-US" sz="1200" dirty="0" err="1" smtClean="0"/>
              <a:t>파일올리기</a:t>
            </a:r>
            <a:r>
              <a:rPr lang="ko-KR" altLang="en-US" sz="1200" dirty="0" smtClean="0"/>
              <a:t> 클릭</a:t>
            </a:r>
            <a:r>
              <a:rPr lang="en-US" altLang="ko-KR" sz="1200" dirty="0" smtClean="0"/>
              <a:t>,        </a:t>
            </a:r>
            <a:r>
              <a:rPr lang="ko-KR" altLang="en-US" sz="1200" dirty="0" smtClean="0"/>
              <a:t>찾아보기를 클릭하여 해당 증명서 선택 후        업로드버튼 클릭</a:t>
            </a:r>
            <a:endParaRPr lang="en-US" altLang="ko-KR" sz="1200" dirty="0" smtClean="0"/>
          </a:p>
          <a:p>
            <a:pPr marL="228600" indent="-228600">
              <a:buAutoNum type="arabicPeriod"/>
            </a:pPr>
            <a:endParaRPr lang="en-US" altLang="ko-KR" sz="1200" dirty="0"/>
          </a:p>
          <a:p>
            <a:r>
              <a:rPr lang="en-US" altLang="ko-KR" sz="1200" dirty="0">
                <a:latin typeface="HY신명조" panose="02030600000101010101" pitchFamily="18" charset="-127"/>
                <a:ea typeface="HY신명조" panose="02030600000101010101" pitchFamily="18" charset="-127"/>
              </a:rPr>
              <a:t>※ </a:t>
            </a:r>
            <a:r>
              <a:rPr lang="ko-KR" altLang="en-US" sz="12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첨부 파일의 총 크기는 </a:t>
            </a:r>
            <a:r>
              <a:rPr lang="en-US" altLang="ko-KR" sz="12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10MB</a:t>
            </a:r>
            <a:r>
              <a:rPr lang="ko-KR" altLang="en-US" sz="12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이하만 업로드 가능</a:t>
            </a:r>
            <a:endParaRPr lang="en-US" altLang="ko-KR" sz="1200" dirty="0" smtClean="0">
              <a:latin typeface="HY신명조" panose="02030600000101010101" pitchFamily="18" charset="-127"/>
              <a:ea typeface="HY신명조" panose="02030600000101010101" pitchFamily="18" charset="-127"/>
            </a:endParaRPr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</a:t>
            </a: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487" y="885551"/>
            <a:ext cx="10273839" cy="1452404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2924" y="2337955"/>
            <a:ext cx="4867275" cy="1704109"/>
          </a:xfrm>
          <a:prstGeom prst="rect">
            <a:avLst/>
          </a:prstGeom>
          <a:ln w="28575">
            <a:solidFill>
              <a:srgbClr val="0070C0"/>
            </a:solidFill>
          </a:ln>
        </p:spPr>
      </p:pic>
      <p:sp>
        <p:nvSpPr>
          <p:cNvPr id="11" name="직사각형 10"/>
          <p:cNvSpPr/>
          <p:nvPr/>
        </p:nvSpPr>
        <p:spPr>
          <a:xfrm>
            <a:off x="5049982" y="1288473"/>
            <a:ext cx="1392382" cy="38446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오른쪽으로 구부러진 화살표 11"/>
          <p:cNvSpPr/>
          <p:nvPr/>
        </p:nvSpPr>
        <p:spPr>
          <a:xfrm rot="20661788">
            <a:off x="4743203" y="1549215"/>
            <a:ext cx="613557" cy="1317192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4901229" y="1142259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1</a:t>
            </a:r>
          </a:p>
          <a:p>
            <a:pPr algn="ctr"/>
            <a:endParaRPr lang="ko-KR" altLang="en-US" sz="2400" dirty="0"/>
          </a:p>
        </p:txBody>
      </p:sp>
      <p:sp>
        <p:nvSpPr>
          <p:cNvPr id="14" name="타원 13"/>
          <p:cNvSpPr/>
          <p:nvPr/>
        </p:nvSpPr>
        <p:spPr>
          <a:xfrm>
            <a:off x="2040267" y="5102572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1</a:t>
            </a:r>
          </a:p>
          <a:p>
            <a:pPr algn="ctr"/>
            <a:endParaRPr lang="ko-KR" altLang="en-US" sz="2400" dirty="0"/>
          </a:p>
        </p:txBody>
      </p:sp>
      <p:sp>
        <p:nvSpPr>
          <p:cNvPr id="15" name="직사각형 14"/>
          <p:cNvSpPr/>
          <p:nvPr/>
        </p:nvSpPr>
        <p:spPr>
          <a:xfrm>
            <a:off x="8468591" y="3252874"/>
            <a:ext cx="893618" cy="23606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타원 16"/>
          <p:cNvSpPr/>
          <p:nvPr/>
        </p:nvSpPr>
        <p:spPr>
          <a:xfrm>
            <a:off x="3641856" y="5114054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2</a:t>
            </a:r>
          </a:p>
          <a:p>
            <a:pPr algn="ctr"/>
            <a:endParaRPr lang="ko-KR" altLang="en-US" sz="2400" dirty="0"/>
          </a:p>
        </p:txBody>
      </p:sp>
      <p:sp>
        <p:nvSpPr>
          <p:cNvPr id="18" name="직사각형 17"/>
          <p:cNvSpPr/>
          <p:nvPr/>
        </p:nvSpPr>
        <p:spPr>
          <a:xfrm>
            <a:off x="8198427" y="2883157"/>
            <a:ext cx="987137" cy="26528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타원 18"/>
          <p:cNvSpPr/>
          <p:nvPr/>
        </p:nvSpPr>
        <p:spPr>
          <a:xfrm>
            <a:off x="8198427" y="3239507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2</a:t>
            </a:r>
          </a:p>
          <a:p>
            <a:pPr algn="ctr"/>
            <a:endParaRPr lang="ko-KR" altLang="en-US" sz="2400" dirty="0"/>
          </a:p>
        </p:txBody>
      </p:sp>
      <p:sp>
        <p:nvSpPr>
          <p:cNvPr id="20" name="타원 19"/>
          <p:cNvSpPr/>
          <p:nvPr/>
        </p:nvSpPr>
        <p:spPr>
          <a:xfrm>
            <a:off x="6931440" y="5114054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3</a:t>
            </a:r>
          </a:p>
          <a:p>
            <a:pPr algn="ctr"/>
            <a:endParaRPr lang="ko-KR" altLang="en-US" sz="2400" dirty="0"/>
          </a:p>
        </p:txBody>
      </p:sp>
      <p:sp>
        <p:nvSpPr>
          <p:cNvPr id="21" name="타원 20"/>
          <p:cNvSpPr/>
          <p:nvPr/>
        </p:nvSpPr>
        <p:spPr>
          <a:xfrm>
            <a:off x="8104909" y="2723546"/>
            <a:ext cx="297503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3</a:t>
            </a:r>
          </a:p>
          <a:p>
            <a:pPr algn="ctr"/>
            <a:endParaRPr lang="ko-KR" altLang="en-US" sz="2400" dirty="0"/>
          </a:p>
        </p:txBody>
      </p:sp>
      <p:sp>
        <p:nvSpPr>
          <p:cNvPr id="16" name="TextBox 15"/>
          <p:cNvSpPr txBox="1"/>
          <p:nvPr/>
        </p:nvSpPr>
        <p:spPr>
          <a:xfrm>
            <a:off x="219919" y="254636"/>
            <a:ext cx="254749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ko-KR" altLang="en-US" sz="1400" dirty="0" smtClean="0"/>
              <a:t>증명서 변경 </a:t>
            </a:r>
            <a:r>
              <a:rPr lang="en-US" altLang="ko-KR" sz="1400" dirty="0" smtClean="0"/>
              <a:t>– </a:t>
            </a:r>
            <a:r>
              <a:rPr lang="ko-KR" altLang="en-US" sz="1400" dirty="0" smtClean="0"/>
              <a:t>건설폐기물</a:t>
            </a:r>
            <a:endParaRPr lang="ko-KR" altLang="en-US" sz="1400" dirty="0"/>
          </a:p>
        </p:txBody>
      </p:sp>
      <p:sp>
        <p:nvSpPr>
          <p:cNvPr id="22" name="슬라이드 번호 개체 틀 7"/>
          <p:cNvSpPr>
            <a:spLocks noGrp="1"/>
          </p:cNvSpPr>
          <p:nvPr>
            <p:ph type="sldNum" sz="quarter" idx="12"/>
          </p:nvPr>
        </p:nvSpPr>
        <p:spPr>
          <a:xfrm>
            <a:off x="11402170" y="6383150"/>
            <a:ext cx="683339" cy="365125"/>
          </a:xfrm>
        </p:spPr>
        <p:txBody>
          <a:bodyPr/>
          <a:lstStyle/>
          <a:p>
            <a:pPr algn="ctr"/>
            <a:r>
              <a:rPr lang="en-US" altLang="ko-KR" dirty="0" smtClean="0"/>
              <a:t>- 12 -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64202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6350" y="494322"/>
            <a:ext cx="5124789" cy="4731377"/>
          </a:xfrm>
          <a:prstGeom prst="rect">
            <a:avLst/>
          </a:prstGeom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868" y="607124"/>
            <a:ext cx="5341374" cy="461857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19919" y="254636"/>
            <a:ext cx="252986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ko-KR" altLang="en-US" sz="1400" dirty="0" smtClean="0"/>
              <a:t>증명서 변경 </a:t>
            </a:r>
            <a:r>
              <a:rPr lang="en-US" altLang="ko-KR" sz="1400" dirty="0" smtClean="0"/>
              <a:t>- </a:t>
            </a:r>
            <a:r>
              <a:rPr lang="ko-KR" altLang="en-US" sz="1400" dirty="0" smtClean="0"/>
              <a:t>건설폐기물</a:t>
            </a:r>
            <a:endParaRPr lang="ko-KR" altLang="en-US" sz="1400" dirty="0"/>
          </a:p>
        </p:txBody>
      </p:sp>
      <p:sp>
        <p:nvSpPr>
          <p:cNvPr id="9" name="TextBox 8"/>
          <p:cNvSpPr txBox="1"/>
          <p:nvPr/>
        </p:nvSpPr>
        <p:spPr>
          <a:xfrm>
            <a:off x="656305" y="5362633"/>
            <a:ext cx="10576268" cy="147732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ko-KR" sz="1200" dirty="0" smtClean="0"/>
              <a:t>1. </a:t>
            </a:r>
            <a:r>
              <a:rPr lang="ko-KR" altLang="en-US" sz="1200" dirty="0" smtClean="0"/>
              <a:t>증명서의 내용을 모두 변경한 후 우측 상단의        저장 버튼 클릭</a:t>
            </a:r>
            <a:r>
              <a:rPr lang="en-US" altLang="ko-KR" sz="1200" dirty="0" smtClean="0"/>
              <a:t>, </a:t>
            </a:r>
            <a:r>
              <a:rPr lang="ko-KR" altLang="en-US" sz="1200" dirty="0" err="1" smtClean="0"/>
              <a:t>팝업창이</a:t>
            </a:r>
            <a:r>
              <a:rPr lang="ko-KR" altLang="en-US" sz="1200" dirty="0" smtClean="0"/>
              <a:t> 뜨면        확인 버튼 클릭</a:t>
            </a:r>
            <a:endParaRPr lang="en-US" altLang="ko-KR" sz="1200" dirty="0" smtClean="0"/>
          </a:p>
          <a:p>
            <a:endParaRPr lang="en-US" altLang="ko-KR" sz="1200" dirty="0" smtClean="0"/>
          </a:p>
          <a:p>
            <a:r>
              <a:rPr lang="en-US" altLang="ko-KR" sz="1200" dirty="0" smtClean="0"/>
              <a:t>2. </a:t>
            </a:r>
            <a:r>
              <a:rPr lang="ko-KR" altLang="en-US" sz="1200" dirty="0" smtClean="0"/>
              <a:t>저장 완료 후 변경신청 버튼이 활성화되면       변경신청 클릭</a:t>
            </a:r>
            <a:r>
              <a:rPr lang="en-US" altLang="ko-KR" sz="1200" dirty="0" smtClean="0"/>
              <a:t>, </a:t>
            </a:r>
            <a:r>
              <a:rPr lang="ko-KR" altLang="en-US" sz="1200" dirty="0" err="1" smtClean="0"/>
              <a:t>팝업창이</a:t>
            </a:r>
            <a:r>
              <a:rPr lang="ko-KR" altLang="en-US" sz="1200" dirty="0" smtClean="0"/>
              <a:t> 뜨면        확인 버튼 클릭</a:t>
            </a:r>
            <a:endParaRPr lang="en-US" altLang="ko-KR" sz="1200" dirty="0" smtClean="0"/>
          </a:p>
          <a:p>
            <a:endParaRPr lang="en-US" altLang="ko-KR" sz="1200" dirty="0"/>
          </a:p>
          <a:p>
            <a:pPr>
              <a:lnSpc>
                <a:spcPct val="150000"/>
              </a:lnSpc>
            </a:pPr>
            <a:r>
              <a:rPr lang="ko-KR" altLang="ko-KR" sz="12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※</a:t>
            </a:r>
            <a:r>
              <a:rPr lang="en-US" altLang="ko-KR" sz="12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 </a:t>
            </a:r>
            <a:r>
              <a:rPr lang="ko-KR" altLang="en-US" sz="12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저장하지 않을 내용은 변경신청 시 적용되지 않으니 변경 사항이 있을 경우 반드시 저장 완료 후 변경신청 하시기 바랍니다</a:t>
            </a:r>
            <a:r>
              <a:rPr lang="en-US" altLang="ko-KR" sz="12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.</a:t>
            </a:r>
            <a:endParaRPr lang="en-US" altLang="ko-KR" sz="1200" dirty="0" smtClean="0"/>
          </a:p>
          <a:p>
            <a:r>
              <a:rPr lang="ko-KR" altLang="ko-KR" sz="1200" dirty="0">
                <a:latin typeface="HY신명조" panose="02030600000101010101" pitchFamily="18" charset="-127"/>
                <a:ea typeface="HY신명조" panose="02030600000101010101" pitchFamily="18" charset="-127"/>
              </a:rPr>
              <a:t>※</a:t>
            </a:r>
            <a:r>
              <a:rPr lang="en-US" altLang="ko-KR" sz="1200" dirty="0">
                <a:latin typeface="HY신명조" panose="02030600000101010101" pitchFamily="18" charset="-127"/>
                <a:ea typeface="HY신명조" panose="02030600000101010101" pitchFamily="18" charset="-127"/>
              </a:rPr>
              <a:t> </a:t>
            </a:r>
            <a:r>
              <a:rPr lang="ko-KR" altLang="en-US" sz="1200" dirty="0">
                <a:latin typeface="HY신명조" panose="02030600000101010101" pitchFamily="18" charset="-127"/>
                <a:ea typeface="HY신명조" panose="02030600000101010101" pitchFamily="18" charset="-127"/>
              </a:rPr>
              <a:t>삭제를 원할 경우 </a:t>
            </a:r>
            <a:r>
              <a:rPr lang="ko-KR" altLang="en-US" sz="12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       삭제버튼을 </a:t>
            </a:r>
            <a:r>
              <a:rPr lang="ko-KR" altLang="en-US" sz="1200" dirty="0">
                <a:latin typeface="HY신명조" panose="02030600000101010101" pitchFamily="18" charset="-127"/>
                <a:ea typeface="HY신명조" panose="02030600000101010101" pitchFamily="18" charset="-127"/>
              </a:rPr>
              <a:t>클릭합니다</a:t>
            </a:r>
            <a:r>
              <a:rPr lang="en-US" altLang="ko-KR" sz="1200" dirty="0">
                <a:latin typeface="HY신명조" panose="02030600000101010101" pitchFamily="18" charset="-127"/>
                <a:ea typeface="HY신명조" panose="02030600000101010101" pitchFamily="18" charset="-127"/>
              </a:rPr>
              <a:t>. </a:t>
            </a:r>
            <a:endParaRPr lang="en-US" altLang="ko-KR" sz="1200" dirty="0" smtClean="0">
              <a:latin typeface="HY신명조" panose="02030600000101010101" pitchFamily="18" charset="-127"/>
              <a:ea typeface="HY신명조" panose="02030600000101010101" pitchFamily="18" charset="-127"/>
            </a:endParaRPr>
          </a:p>
          <a:p>
            <a:r>
              <a:rPr lang="ko-KR" altLang="ko-KR" sz="1200" b="1" dirty="0">
                <a:latin typeface="HY신명조" panose="02030600000101010101" pitchFamily="18" charset="-127"/>
                <a:ea typeface="HY신명조" panose="02030600000101010101" pitchFamily="18" charset="-127"/>
              </a:rPr>
              <a:t>※</a:t>
            </a:r>
            <a:r>
              <a:rPr lang="en-US" altLang="ko-KR" sz="1200" b="1" dirty="0">
                <a:latin typeface="HY신명조" panose="02030600000101010101" pitchFamily="18" charset="-127"/>
                <a:ea typeface="HY신명조" panose="02030600000101010101" pitchFamily="18" charset="-127"/>
              </a:rPr>
              <a:t> </a:t>
            </a:r>
            <a:r>
              <a:rPr lang="ko-KR" altLang="en-US" sz="1200" b="1" dirty="0">
                <a:latin typeface="HY신명조" panose="02030600000101010101" pitchFamily="18" charset="-127"/>
                <a:ea typeface="HY신명조" panose="02030600000101010101" pitchFamily="18" charset="-127"/>
              </a:rPr>
              <a:t>신청이 완료되었을 경우 </a:t>
            </a:r>
            <a:r>
              <a:rPr lang="ko-KR" altLang="en-US" sz="1200" b="1" dirty="0" err="1">
                <a:latin typeface="HY신명조" panose="02030600000101010101" pitchFamily="18" charset="-127"/>
                <a:ea typeface="HY신명조" panose="02030600000101010101" pitchFamily="18" charset="-127"/>
              </a:rPr>
              <a:t>알림톡</a:t>
            </a:r>
            <a:r>
              <a:rPr lang="ko-KR" altLang="en-US" sz="1200" b="1" dirty="0">
                <a:latin typeface="HY신명조" panose="02030600000101010101" pitchFamily="18" charset="-127"/>
                <a:ea typeface="HY신명조" panose="02030600000101010101" pitchFamily="18" charset="-127"/>
              </a:rPr>
              <a:t> 또는 </a:t>
            </a:r>
            <a:r>
              <a:rPr lang="ko-KR" altLang="en-US" sz="1200" b="1" dirty="0" err="1">
                <a:latin typeface="HY신명조" panose="02030600000101010101" pitchFamily="18" charset="-127"/>
                <a:ea typeface="HY신명조" panose="02030600000101010101" pitchFamily="18" charset="-127"/>
              </a:rPr>
              <a:t>문자메세지가</a:t>
            </a:r>
            <a:r>
              <a:rPr lang="ko-KR" altLang="en-US" sz="1200" b="1" dirty="0">
                <a:latin typeface="HY신명조" panose="02030600000101010101" pitchFamily="18" charset="-127"/>
                <a:ea typeface="HY신명조" panose="02030600000101010101" pitchFamily="18" charset="-127"/>
              </a:rPr>
              <a:t> 발송됩니다</a:t>
            </a:r>
            <a:r>
              <a:rPr lang="en-US" altLang="ko-KR" sz="1200" b="1" dirty="0">
                <a:latin typeface="HY신명조" panose="02030600000101010101" pitchFamily="18" charset="-127"/>
                <a:ea typeface="HY신명조" panose="02030600000101010101" pitchFamily="18" charset="-127"/>
              </a:rPr>
              <a:t>. </a:t>
            </a:r>
            <a:r>
              <a:rPr lang="ko-KR" altLang="en-US" sz="1200" b="1" dirty="0">
                <a:latin typeface="HY신명조" panose="02030600000101010101" pitchFamily="18" charset="-127"/>
                <a:ea typeface="HY신명조" panose="02030600000101010101" pitchFamily="18" charset="-127"/>
              </a:rPr>
              <a:t>휴대전화번호를 꼭 확인해주시기 바랍니다</a:t>
            </a:r>
            <a:r>
              <a:rPr lang="en-US" altLang="ko-KR" sz="1200" b="1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.</a:t>
            </a:r>
            <a:endParaRPr lang="en-US" altLang="ko-KR" sz="1200" b="1" dirty="0">
              <a:latin typeface="HY신명조" panose="02030600000101010101" pitchFamily="18" charset="-127"/>
              <a:ea typeface="HY신명조" panose="02030600000101010101" pitchFamily="18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5028673" y="958231"/>
            <a:ext cx="528240" cy="26185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10629899" y="873425"/>
            <a:ext cx="613833" cy="21119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오른쪽 화살표 9"/>
          <p:cNvSpPr/>
          <p:nvPr/>
        </p:nvSpPr>
        <p:spPr>
          <a:xfrm>
            <a:off x="5867700" y="2527837"/>
            <a:ext cx="541192" cy="42706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1733776" y="2524007"/>
            <a:ext cx="1166440" cy="1034836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1879880" y="3312301"/>
            <a:ext cx="467694" cy="19837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7485000" y="2209797"/>
            <a:ext cx="2131366" cy="1102504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8651364" y="3042770"/>
            <a:ext cx="464360" cy="18813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타원 15"/>
          <p:cNvSpPr/>
          <p:nvPr/>
        </p:nvSpPr>
        <p:spPr>
          <a:xfrm>
            <a:off x="4904863" y="802896"/>
            <a:ext cx="300660" cy="238909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1</a:t>
            </a:r>
          </a:p>
          <a:p>
            <a:pPr algn="ctr"/>
            <a:endParaRPr lang="ko-KR" altLang="en-US" sz="2400" dirty="0"/>
          </a:p>
        </p:txBody>
      </p:sp>
      <p:sp>
        <p:nvSpPr>
          <p:cNvPr id="17" name="타원 16"/>
          <p:cNvSpPr/>
          <p:nvPr/>
        </p:nvSpPr>
        <p:spPr>
          <a:xfrm>
            <a:off x="1729550" y="3209617"/>
            <a:ext cx="300660" cy="21719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2</a:t>
            </a:r>
          </a:p>
          <a:p>
            <a:pPr algn="ctr"/>
            <a:endParaRPr lang="ko-KR" altLang="en-US" sz="2400" dirty="0"/>
          </a:p>
        </p:txBody>
      </p:sp>
      <p:sp>
        <p:nvSpPr>
          <p:cNvPr id="18" name="타원 17"/>
          <p:cNvSpPr/>
          <p:nvPr/>
        </p:nvSpPr>
        <p:spPr>
          <a:xfrm>
            <a:off x="4114533" y="5405350"/>
            <a:ext cx="300660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1</a:t>
            </a:r>
          </a:p>
          <a:p>
            <a:pPr algn="ctr"/>
            <a:endParaRPr lang="ko-KR" altLang="en-US" sz="2400" dirty="0"/>
          </a:p>
        </p:txBody>
      </p:sp>
      <p:sp>
        <p:nvSpPr>
          <p:cNvPr id="19" name="타원 18"/>
          <p:cNvSpPr/>
          <p:nvPr/>
        </p:nvSpPr>
        <p:spPr>
          <a:xfrm>
            <a:off x="6617086" y="5396880"/>
            <a:ext cx="300660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2</a:t>
            </a:r>
          </a:p>
          <a:p>
            <a:pPr algn="ctr"/>
            <a:endParaRPr lang="ko-KR" altLang="en-US" sz="2400" dirty="0"/>
          </a:p>
        </p:txBody>
      </p:sp>
      <p:sp>
        <p:nvSpPr>
          <p:cNvPr id="20" name="타원 19"/>
          <p:cNvSpPr/>
          <p:nvPr/>
        </p:nvSpPr>
        <p:spPr>
          <a:xfrm>
            <a:off x="10564061" y="686378"/>
            <a:ext cx="300660" cy="238909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3</a:t>
            </a:r>
          </a:p>
          <a:p>
            <a:pPr algn="ctr"/>
            <a:endParaRPr lang="ko-KR" altLang="en-US" sz="2400" dirty="0"/>
          </a:p>
        </p:txBody>
      </p:sp>
      <p:sp>
        <p:nvSpPr>
          <p:cNvPr id="21" name="타원 20"/>
          <p:cNvSpPr/>
          <p:nvPr/>
        </p:nvSpPr>
        <p:spPr>
          <a:xfrm>
            <a:off x="3848894" y="5765962"/>
            <a:ext cx="300660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3</a:t>
            </a:r>
          </a:p>
          <a:p>
            <a:pPr algn="ctr"/>
            <a:endParaRPr lang="ko-KR" altLang="en-US" sz="2400" dirty="0"/>
          </a:p>
        </p:txBody>
      </p:sp>
      <p:sp>
        <p:nvSpPr>
          <p:cNvPr id="22" name="타원 21"/>
          <p:cNvSpPr/>
          <p:nvPr/>
        </p:nvSpPr>
        <p:spPr>
          <a:xfrm>
            <a:off x="6291024" y="5765962"/>
            <a:ext cx="300660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4</a:t>
            </a:r>
          </a:p>
          <a:p>
            <a:pPr algn="ctr"/>
            <a:endParaRPr lang="ko-KR" altLang="en-US" sz="2400" dirty="0"/>
          </a:p>
        </p:txBody>
      </p:sp>
      <p:sp>
        <p:nvSpPr>
          <p:cNvPr id="23" name="타원 22"/>
          <p:cNvSpPr/>
          <p:nvPr/>
        </p:nvSpPr>
        <p:spPr>
          <a:xfrm>
            <a:off x="8484673" y="2964704"/>
            <a:ext cx="324650" cy="223094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4</a:t>
            </a:r>
          </a:p>
          <a:p>
            <a:pPr algn="ctr"/>
            <a:endParaRPr lang="ko-KR" altLang="en-US" sz="2400" dirty="0"/>
          </a:p>
        </p:txBody>
      </p:sp>
      <p:sp>
        <p:nvSpPr>
          <p:cNvPr id="24" name="타원 23"/>
          <p:cNvSpPr/>
          <p:nvPr/>
        </p:nvSpPr>
        <p:spPr>
          <a:xfrm>
            <a:off x="2214505" y="6376931"/>
            <a:ext cx="300660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5</a:t>
            </a:r>
          </a:p>
          <a:p>
            <a:pPr algn="ctr"/>
            <a:endParaRPr lang="ko-KR" altLang="en-US" sz="2400" dirty="0"/>
          </a:p>
        </p:txBody>
      </p:sp>
      <p:sp>
        <p:nvSpPr>
          <p:cNvPr id="25" name="직사각형 24"/>
          <p:cNvSpPr/>
          <p:nvPr/>
        </p:nvSpPr>
        <p:spPr>
          <a:xfrm>
            <a:off x="11291573" y="878654"/>
            <a:ext cx="443228" cy="20596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타원 25"/>
          <p:cNvSpPr/>
          <p:nvPr/>
        </p:nvSpPr>
        <p:spPr>
          <a:xfrm>
            <a:off x="11252199" y="685800"/>
            <a:ext cx="300660" cy="239487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5</a:t>
            </a:r>
          </a:p>
          <a:p>
            <a:pPr algn="ctr"/>
            <a:endParaRPr lang="ko-KR" altLang="en-US" sz="2400" dirty="0"/>
          </a:p>
        </p:txBody>
      </p:sp>
      <p:sp>
        <p:nvSpPr>
          <p:cNvPr id="27" name="슬라이드 번호 개체 틀 7"/>
          <p:cNvSpPr>
            <a:spLocks noGrp="1"/>
          </p:cNvSpPr>
          <p:nvPr>
            <p:ph type="sldNum" sz="quarter" idx="12"/>
          </p:nvPr>
        </p:nvSpPr>
        <p:spPr>
          <a:xfrm>
            <a:off x="11402170" y="6383150"/>
            <a:ext cx="683339" cy="365125"/>
          </a:xfrm>
        </p:spPr>
        <p:txBody>
          <a:bodyPr/>
          <a:lstStyle/>
          <a:p>
            <a:pPr algn="ctr"/>
            <a:r>
              <a:rPr lang="en-US" altLang="ko-KR" dirty="0" smtClean="0"/>
              <a:t>- 13 -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56375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9919" y="254636"/>
            <a:ext cx="38491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ko-KR" altLang="en-US" sz="1400" dirty="0" smtClean="0"/>
              <a:t>기초정보변경 진행상황 조회 </a:t>
            </a:r>
            <a:r>
              <a:rPr lang="en-US" altLang="ko-KR" sz="1400" dirty="0" smtClean="0"/>
              <a:t>- </a:t>
            </a:r>
            <a:r>
              <a:rPr lang="ko-KR" altLang="en-US" sz="1400" dirty="0" smtClean="0"/>
              <a:t>건설폐기물</a:t>
            </a:r>
            <a:endParaRPr lang="ko-KR" altLang="en-US" sz="1400" dirty="0"/>
          </a:p>
        </p:txBody>
      </p:sp>
      <p:sp>
        <p:nvSpPr>
          <p:cNvPr id="13" name="TextBox 12"/>
          <p:cNvSpPr txBox="1"/>
          <p:nvPr/>
        </p:nvSpPr>
        <p:spPr>
          <a:xfrm>
            <a:off x="525780" y="5484567"/>
            <a:ext cx="10696400" cy="126957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endParaRPr lang="en-US" altLang="ko-KR" sz="1100" dirty="0" smtClean="0"/>
          </a:p>
          <a:p>
            <a:r>
              <a:rPr lang="en-US" altLang="ko-KR" sz="1100" dirty="0" smtClean="0"/>
              <a:t>1. </a:t>
            </a:r>
            <a:r>
              <a:rPr lang="ko-KR" altLang="en-US" sz="1100" dirty="0" smtClean="0"/>
              <a:t>신청 내역 및 처리단계</a:t>
            </a:r>
            <a:r>
              <a:rPr lang="en-US" altLang="ko-KR" sz="1100" dirty="0" smtClean="0"/>
              <a:t>(</a:t>
            </a:r>
            <a:r>
              <a:rPr lang="ko-KR" altLang="en-US" sz="1100" dirty="0" smtClean="0"/>
              <a:t>진행상황</a:t>
            </a:r>
            <a:r>
              <a:rPr lang="en-US" altLang="ko-KR" sz="1100" dirty="0" smtClean="0"/>
              <a:t>)</a:t>
            </a:r>
            <a:r>
              <a:rPr lang="ko-KR" altLang="en-US" sz="1100" dirty="0" smtClean="0"/>
              <a:t>를 확인하려면 </a:t>
            </a:r>
            <a:r>
              <a:rPr lang="en-US" altLang="ko-KR" sz="1100" dirty="0" smtClean="0"/>
              <a:t>        </a:t>
            </a:r>
            <a:r>
              <a:rPr lang="ko-KR" altLang="en-US" sz="1100" dirty="0" smtClean="0"/>
              <a:t>기초정보 변경요청 조회</a:t>
            </a:r>
            <a:r>
              <a:rPr lang="en-US" altLang="ko-KR" sz="1100" dirty="0" smtClean="0"/>
              <a:t>/</a:t>
            </a:r>
            <a:r>
              <a:rPr lang="ko-KR" altLang="en-US" sz="1100" dirty="0" smtClean="0"/>
              <a:t>수정 클릭</a:t>
            </a:r>
            <a:endParaRPr lang="en-US" altLang="ko-KR" sz="1100" dirty="0" smtClean="0"/>
          </a:p>
          <a:p>
            <a:pPr marL="228600" indent="-228600">
              <a:buAutoNum type="arabicPeriod"/>
            </a:pPr>
            <a:endParaRPr lang="en-US" altLang="ko-KR" sz="1100" dirty="0"/>
          </a:p>
          <a:p>
            <a:r>
              <a:rPr lang="en-US" altLang="ko-KR" sz="1100" dirty="0" smtClean="0"/>
              <a:t>2. </a:t>
            </a:r>
            <a:r>
              <a:rPr lang="ko-KR" altLang="en-US" sz="1100" dirty="0" smtClean="0"/>
              <a:t>상세내역을 확인하려면        상세보기 클릭</a:t>
            </a:r>
            <a:r>
              <a:rPr lang="en-US" altLang="ko-KR" sz="1100" dirty="0" smtClean="0"/>
              <a:t>,</a:t>
            </a:r>
            <a:r>
              <a:rPr lang="ko-KR" altLang="en-US" sz="1100" dirty="0" smtClean="0"/>
              <a:t> 상세화면 전환</a:t>
            </a:r>
            <a:r>
              <a:rPr lang="en-US" altLang="ko-KR" sz="1100" dirty="0" smtClean="0"/>
              <a:t>, </a:t>
            </a:r>
            <a:r>
              <a:rPr lang="ko-KR" altLang="en-US" sz="1100" dirty="0" smtClean="0"/>
              <a:t>내용 확인 가능</a:t>
            </a:r>
            <a:endParaRPr lang="en-US" altLang="ko-KR" sz="1100" dirty="0" smtClean="0"/>
          </a:p>
          <a:p>
            <a:endParaRPr lang="en-US" altLang="ko-KR" sz="1100" dirty="0"/>
          </a:p>
          <a:p>
            <a:r>
              <a:rPr lang="en-US" altLang="ko-KR" sz="11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※ </a:t>
            </a:r>
            <a:r>
              <a:rPr lang="ko-KR" altLang="en-US" sz="11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공단 담당자 접수 전까지는 회수가 가능합니다</a:t>
            </a:r>
            <a:r>
              <a:rPr lang="en-US" altLang="ko-KR" sz="1100" dirty="0">
                <a:latin typeface="HY신명조" panose="02030600000101010101" pitchFamily="18" charset="-127"/>
                <a:ea typeface="HY신명조" panose="02030600000101010101" pitchFamily="18" charset="-127"/>
              </a:rPr>
              <a:t>.</a:t>
            </a:r>
            <a:r>
              <a:rPr lang="en-US" altLang="ko-KR" sz="11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 </a:t>
            </a:r>
            <a:r>
              <a:rPr lang="ko-KR" altLang="en-US" sz="11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회수를 원할 시에는 상세화면에서         회수 버튼을 클릭합니다</a:t>
            </a:r>
            <a:r>
              <a:rPr lang="en-US" altLang="ko-KR" sz="10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.</a:t>
            </a:r>
          </a:p>
          <a:p>
            <a:endParaRPr lang="en-US" altLang="ko-KR" sz="1000" dirty="0" smtClean="0">
              <a:latin typeface="HY신명조" panose="02030600000101010101" pitchFamily="18" charset="-127"/>
              <a:ea typeface="HY신명조" panose="02030600000101010101" pitchFamily="18" charset="-127"/>
            </a:endParaRP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919" y="578221"/>
            <a:ext cx="7298487" cy="4411722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8630" y="1565061"/>
            <a:ext cx="6095999" cy="3819644"/>
          </a:xfrm>
          <a:prstGeom prst="rect">
            <a:avLst/>
          </a:prstGeom>
          <a:ln w="28575">
            <a:solidFill>
              <a:srgbClr val="0070C0"/>
            </a:solidFill>
          </a:ln>
        </p:spPr>
      </p:pic>
      <p:sp>
        <p:nvSpPr>
          <p:cNvPr id="10" name="직사각형 9"/>
          <p:cNvSpPr/>
          <p:nvPr/>
        </p:nvSpPr>
        <p:spPr>
          <a:xfrm>
            <a:off x="209528" y="1695006"/>
            <a:ext cx="1328327" cy="30915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타원 15"/>
          <p:cNvSpPr/>
          <p:nvPr/>
        </p:nvSpPr>
        <p:spPr>
          <a:xfrm>
            <a:off x="69589" y="1547797"/>
            <a:ext cx="300660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1</a:t>
            </a:r>
          </a:p>
          <a:p>
            <a:pPr algn="ctr"/>
            <a:endParaRPr lang="ko-KR" altLang="en-US" sz="2400" dirty="0"/>
          </a:p>
        </p:txBody>
      </p:sp>
      <p:sp>
        <p:nvSpPr>
          <p:cNvPr id="17" name="타원 16"/>
          <p:cNvSpPr/>
          <p:nvPr/>
        </p:nvSpPr>
        <p:spPr>
          <a:xfrm>
            <a:off x="3827598" y="5634393"/>
            <a:ext cx="300660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1</a:t>
            </a:r>
          </a:p>
          <a:p>
            <a:pPr algn="ctr"/>
            <a:endParaRPr lang="ko-KR" altLang="en-US" sz="2400" dirty="0"/>
          </a:p>
        </p:txBody>
      </p:sp>
      <p:sp>
        <p:nvSpPr>
          <p:cNvPr id="11" name="직사각형 10"/>
          <p:cNvSpPr/>
          <p:nvPr/>
        </p:nvSpPr>
        <p:spPr>
          <a:xfrm>
            <a:off x="1953491" y="3543300"/>
            <a:ext cx="394854" cy="27016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타원 17"/>
          <p:cNvSpPr/>
          <p:nvPr/>
        </p:nvSpPr>
        <p:spPr>
          <a:xfrm>
            <a:off x="2285999" y="5978915"/>
            <a:ext cx="300660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2</a:t>
            </a:r>
          </a:p>
          <a:p>
            <a:pPr algn="ctr"/>
            <a:endParaRPr lang="ko-KR" altLang="en-US" sz="2400" dirty="0"/>
          </a:p>
        </p:txBody>
      </p:sp>
      <p:sp>
        <p:nvSpPr>
          <p:cNvPr id="19" name="타원 18"/>
          <p:cNvSpPr/>
          <p:nvPr/>
        </p:nvSpPr>
        <p:spPr>
          <a:xfrm>
            <a:off x="1727996" y="3396092"/>
            <a:ext cx="300660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2</a:t>
            </a:r>
          </a:p>
          <a:p>
            <a:pPr algn="ctr"/>
            <a:endParaRPr lang="ko-KR" altLang="en-US" sz="2400" dirty="0"/>
          </a:p>
        </p:txBody>
      </p:sp>
      <p:sp>
        <p:nvSpPr>
          <p:cNvPr id="21" name="위로 굽은 화살표 20"/>
          <p:cNvSpPr/>
          <p:nvPr/>
        </p:nvSpPr>
        <p:spPr>
          <a:xfrm rot="5400000">
            <a:off x="3713844" y="2140402"/>
            <a:ext cx="544567" cy="3790253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11370631" y="1941565"/>
            <a:ext cx="588030" cy="22678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타원 13"/>
          <p:cNvSpPr/>
          <p:nvPr/>
        </p:nvSpPr>
        <p:spPr>
          <a:xfrm>
            <a:off x="5961313" y="6314452"/>
            <a:ext cx="300660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3</a:t>
            </a:r>
          </a:p>
          <a:p>
            <a:pPr algn="ctr"/>
            <a:endParaRPr lang="ko-KR" altLang="en-US" sz="2400" dirty="0"/>
          </a:p>
        </p:txBody>
      </p:sp>
      <p:sp>
        <p:nvSpPr>
          <p:cNvPr id="15" name="타원 14"/>
          <p:cNvSpPr/>
          <p:nvPr/>
        </p:nvSpPr>
        <p:spPr>
          <a:xfrm>
            <a:off x="11244663" y="1810165"/>
            <a:ext cx="300660" cy="262800"/>
          </a:xfrm>
          <a:prstGeom prst="ellipse">
            <a:avLst/>
          </a:prstGeom>
          <a:solidFill>
            <a:srgbClr val="FC3E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dirty="0"/>
          </a:p>
          <a:p>
            <a:pPr algn="ctr"/>
            <a:r>
              <a:rPr lang="en-US" altLang="ko-KR" sz="1600" b="1" dirty="0"/>
              <a:t>3</a:t>
            </a:r>
          </a:p>
          <a:p>
            <a:pPr algn="ctr"/>
            <a:endParaRPr lang="ko-KR" altLang="en-US" sz="2400" dirty="0"/>
          </a:p>
        </p:txBody>
      </p:sp>
      <p:sp>
        <p:nvSpPr>
          <p:cNvPr id="20" name="슬라이드 번호 개체 틀 7"/>
          <p:cNvSpPr>
            <a:spLocks noGrp="1"/>
          </p:cNvSpPr>
          <p:nvPr>
            <p:ph type="sldNum" sz="quarter" idx="12"/>
          </p:nvPr>
        </p:nvSpPr>
        <p:spPr>
          <a:xfrm>
            <a:off x="11402170" y="6383150"/>
            <a:ext cx="683339" cy="365125"/>
          </a:xfrm>
        </p:spPr>
        <p:txBody>
          <a:bodyPr/>
          <a:lstStyle/>
          <a:p>
            <a:pPr algn="ctr"/>
            <a:r>
              <a:rPr lang="en-US" altLang="ko-KR" dirty="0" smtClean="0"/>
              <a:t>- 14 -</a:t>
            </a:r>
            <a:endParaRPr lang="ko-KR" altLang="en-US" dirty="0"/>
          </a:p>
        </p:txBody>
      </p:sp>
      <p:sp>
        <p:nvSpPr>
          <p:cNvPr id="22" name="TextBox 8"/>
          <p:cNvSpPr txBox="1"/>
          <p:nvPr/>
        </p:nvSpPr>
        <p:spPr>
          <a:xfrm>
            <a:off x="2376120" y="4436016"/>
            <a:ext cx="382383" cy="107722"/>
          </a:xfrm>
          <a:prstGeom prst="rect">
            <a:avLst/>
          </a:prstGeom>
          <a:solidFill>
            <a:srgbClr val="F2F2F2"/>
          </a:solidFill>
        </p:spPr>
        <p:txBody>
          <a:bodyPr wrap="square" lIns="0" tIns="0" rIns="0" bIns="0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700" b="1" dirty="0" smtClean="0">
                <a:solidFill>
                  <a:srgbClr val="AA7D6C"/>
                </a:solidFill>
              </a:rPr>
              <a:t>보완요청</a:t>
            </a:r>
            <a:endParaRPr lang="ko-KR" altLang="en-US" sz="700" b="1" dirty="0">
              <a:solidFill>
                <a:srgbClr val="AA7D6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8476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패싯">
  <a:themeElements>
    <a:clrScheme name="패싯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패싯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패싯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364</TotalTime>
  <Words>929</Words>
  <Application>Microsoft Office PowerPoint</Application>
  <PresentationFormat>와이드스크린</PresentationFormat>
  <Paragraphs>312</Paragraphs>
  <Slides>16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2</vt:i4>
      </vt:variant>
      <vt:variant>
        <vt:lpstr>슬라이드 제목</vt:lpstr>
      </vt:variant>
      <vt:variant>
        <vt:i4>16</vt:i4>
      </vt:variant>
    </vt:vector>
  </HeadingPairs>
  <TitlesOfParts>
    <vt:vector size="26" baseType="lpstr">
      <vt:lpstr>HY그래픽M</vt:lpstr>
      <vt:lpstr>HY신명조</vt:lpstr>
      <vt:lpstr>굴림</vt:lpstr>
      <vt:lpstr>맑은 고딕</vt:lpstr>
      <vt:lpstr>Arial</vt:lpstr>
      <vt:lpstr>Trebuchet MS</vt:lpstr>
      <vt:lpstr>Wingdings</vt:lpstr>
      <vt:lpstr>Wingdings 3</vt:lpstr>
      <vt:lpstr>패싯</vt:lpstr>
      <vt:lpstr>Office 테마</vt:lpstr>
      <vt:lpstr>Allbaro system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Allbaro system</dc:title>
  <dc:creator>한명수</dc:creator>
  <cp:lastModifiedBy>이은경</cp:lastModifiedBy>
  <cp:revision>15</cp:revision>
  <cp:lastPrinted>2018-05-16T04:30:46Z</cp:lastPrinted>
  <dcterms:created xsi:type="dcterms:W3CDTF">2018-05-13T08:41:02Z</dcterms:created>
  <dcterms:modified xsi:type="dcterms:W3CDTF">2018-10-17T04:07:06Z</dcterms:modified>
</cp:coreProperties>
</file>